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9" r:id="rId60"/>
    <p:sldId id="350" r:id="rId61"/>
    <p:sldId id="351"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BC939A-042C-43DC-A93B-C67A727E6B4C}" type="datetimeFigureOut">
              <a:rPr lang="tr-TR" smtClean="0"/>
              <a:t>18.06.2017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5AF03-6F32-4884-9ECC-FDE50072FB5D}" type="slidenum">
              <a:rPr lang="tr-TR" smtClean="0"/>
              <a:t>‹#›</a:t>
            </a:fld>
            <a:endParaRPr lang="tr-TR"/>
          </a:p>
        </p:txBody>
      </p:sp>
    </p:spTree>
    <p:extLst>
      <p:ext uri="{BB962C8B-B14F-4D97-AF65-F5344CB8AC3E}">
        <p14:creationId xmlns:p14="http://schemas.microsoft.com/office/powerpoint/2010/main" val="148332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9C171E-1111-4D30-AAAF-E6C727E84770}" type="slidenum">
              <a:rPr lang="tr-TR"/>
              <a:pPr/>
              <a:t>13</a:t>
            </a:fld>
            <a:endParaRPr lang="tr-T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383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69331-1B3D-42FC-ADB8-2F9F5B559FCD}" type="slidenum">
              <a:rPr lang="tr-TR"/>
              <a:pPr/>
              <a:t>22</a:t>
            </a:fld>
            <a:endParaRPr lang="tr-T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175167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2153D-6F60-42A6-83F7-6ABC5C812F35}" type="slidenum">
              <a:rPr lang="tr-TR"/>
              <a:pPr/>
              <a:t>23</a:t>
            </a:fld>
            <a:endParaRPr lang="tr-T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25303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5DF0C-D04D-4A5F-9928-12CF3D8E5E26}" type="slidenum">
              <a:rPr lang="tr-TR"/>
              <a:pPr/>
              <a:t>24</a:t>
            </a:fld>
            <a:endParaRPr lang="tr-T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52683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CCB510-E695-4670-964A-CEA636BA60D7}" type="slidenum">
              <a:rPr lang="tr-TR"/>
              <a:pPr/>
              <a:t>25</a:t>
            </a:fld>
            <a:endParaRPr lang="tr-T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20694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E1608-98AF-462E-A68D-8D81AB4EAA54}" type="slidenum">
              <a:rPr lang="tr-TR"/>
              <a:pPr/>
              <a:t>26</a:t>
            </a:fld>
            <a:endParaRPr lang="tr-T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10465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A6224-7B83-40C7-A676-37D1B18580CC}" type="slidenum">
              <a:rPr lang="tr-TR"/>
              <a:pPr/>
              <a:t>27</a:t>
            </a:fld>
            <a:endParaRPr lang="tr-T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894094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75555-61A1-4F8D-B356-D6DE7B0FB150}" type="slidenum">
              <a:rPr lang="tr-TR"/>
              <a:pPr/>
              <a:t>28</a:t>
            </a:fld>
            <a:endParaRPr lang="tr-T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821044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1F44D-4BA8-4D36-BC42-FE9101AEF02F}" type="slidenum">
              <a:rPr lang="tr-TR"/>
              <a:pPr/>
              <a:t>29</a:t>
            </a:fld>
            <a:endParaRPr lang="tr-T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91633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798B4-DD6A-42CE-9396-B80C8DDF521B}" type="slidenum">
              <a:rPr lang="tr-TR"/>
              <a:pPr/>
              <a:t>30</a:t>
            </a:fld>
            <a:endParaRPr lang="tr-T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696626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40256-EB70-41DC-8208-E4EDD9DBED63}" type="slidenum">
              <a:rPr lang="tr-TR"/>
              <a:pPr/>
              <a:t>31</a:t>
            </a:fld>
            <a:endParaRPr lang="tr-T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8019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53110-895C-4628-8439-01D3F12F0D7E}" type="slidenum">
              <a:rPr lang="tr-TR"/>
              <a:pPr/>
              <a:t>14</a:t>
            </a:fld>
            <a:endParaRPr lang="tr-T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223984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80393-018B-47DB-A30B-30F73BD267C1}" type="slidenum">
              <a:rPr lang="tr-TR"/>
              <a:pPr/>
              <a:t>32</a:t>
            </a:fld>
            <a:endParaRPr lang="tr-T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130804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4DD4F-26F2-468B-9C11-8AEE3AA47798}" type="slidenum">
              <a:rPr lang="tr-TR"/>
              <a:pPr/>
              <a:t>33</a:t>
            </a:fld>
            <a:endParaRPr lang="tr-T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49276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BBE7E-8C56-4406-8496-ADAA04C79770}" type="slidenum">
              <a:rPr lang="tr-TR"/>
              <a:pPr/>
              <a:t>34</a:t>
            </a:fld>
            <a:endParaRPr lang="tr-T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263940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3CF9F-F7C3-4B5C-8F08-B93379C6ED62}" type="slidenum">
              <a:rPr lang="tr-TR"/>
              <a:pPr/>
              <a:t>35</a:t>
            </a:fld>
            <a:endParaRPr lang="tr-T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763795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6DB75-12AB-4794-BD2F-4C459380A3DA}" type="slidenum">
              <a:rPr lang="tr-TR"/>
              <a:pPr/>
              <a:t>36</a:t>
            </a:fld>
            <a:endParaRPr lang="tr-T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417146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E3CF9-A93E-40CC-8148-59E2EF030776}" type="slidenum">
              <a:rPr lang="tr-TR"/>
              <a:pPr/>
              <a:t>37</a:t>
            </a:fld>
            <a:endParaRPr lang="tr-T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40661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1874F-E7DB-4F28-828C-9C826FB6826D}" type="slidenum">
              <a:rPr lang="tr-TR"/>
              <a:pPr/>
              <a:t>38</a:t>
            </a:fld>
            <a:endParaRPr lang="tr-T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41950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89E1D-12AB-48B9-AB76-B4B8CE345555}" type="slidenum">
              <a:rPr lang="tr-TR"/>
              <a:pPr/>
              <a:t>39</a:t>
            </a:fld>
            <a:endParaRPr lang="tr-T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912336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3175A-6CFC-46B7-831A-B06B8AEC29A4}" type="slidenum">
              <a:rPr lang="tr-TR"/>
              <a:pPr/>
              <a:t>40</a:t>
            </a:fld>
            <a:endParaRPr lang="tr-T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179857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60E69-F74C-4212-9945-A276E0C16EA6}" type="slidenum">
              <a:rPr lang="tr-TR"/>
              <a:pPr/>
              <a:t>41</a:t>
            </a:fld>
            <a:endParaRPr lang="tr-T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41509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250A10-DDD8-418F-8492-7333EB781B90}" type="slidenum">
              <a:rPr lang="tr-TR"/>
              <a:pPr/>
              <a:t>15</a:t>
            </a:fld>
            <a:endParaRPr lang="tr-T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871250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12C09-15D4-4AAD-A9B1-358BAECCB18A}" type="slidenum">
              <a:rPr lang="tr-TR"/>
              <a:pPr/>
              <a:t>42</a:t>
            </a:fld>
            <a:endParaRPr lang="tr-T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864952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267EF-129A-4AB0-99BF-75EE8B18F623}" type="slidenum">
              <a:rPr lang="tr-TR"/>
              <a:pPr/>
              <a:t>43</a:t>
            </a:fld>
            <a:endParaRPr lang="tr-T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8935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2B6B2A-FAD7-4C97-B222-D8ECDBD05D33}" type="slidenum">
              <a:rPr lang="tr-TR"/>
              <a:pPr/>
              <a:t>16</a:t>
            </a:fld>
            <a:endParaRPr lang="tr-T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63852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45121-126A-444B-9131-1AB4CFA3C433}" type="slidenum">
              <a:rPr lang="tr-TR"/>
              <a:pPr/>
              <a:t>17</a:t>
            </a:fld>
            <a:endParaRPr lang="tr-T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0016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579E2-5549-4495-98C3-AF96C934A323}" type="slidenum">
              <a:rPr lang="tr-TR"/>
              <a:pPr/>
              <a:t>18</a:t>
            </a:fld>
            <a:endParaRPr lang="tr-T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75200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43D06-0758-49FD-BACA-A6060297E0C5}" type="slidenum">
              <a:rPr lang="tr-TR"/>
              <a:pPr/>
              <a:t>19</a:t>
            </a:fld>
            <a:endParaRPr lang="tr-T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565884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26AD2-189D-44ED-B995-E47C3AE890A7}" type="slidenum">
              <a:rPr lang="tr-TR"/>
              <a:pPr/>
              <a:t>20</a:t>
            </a:fld>
            <a:endParaRPr lang="tr-T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59829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44F5F-2A46-4EF6-8589-0B544744A74F}" type="slidenum">
              <a:rPr lang="tr-TR"/>
              <a:pPr/>
              <a:t>21</a:t>
            </a:fld>
            <a:endParaRPr lang="tr-T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68172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4210" name="Group 2"/>
          <p:cNvGrpSpPr>
            <a:grpSpLocks/>
          </p:cNvGrpSpPr>
          <p:nvPr/>
        </p:nvGrpSpPr>
        <p:grpSpPr bwMode="auto">
          <a:xfrm>
            <a:off x="0" y="6350"/>
            <a:ext cx="9140825" cy="6851650"/>
            <a:chOff x="0" y="4"/>
            <a:chExt cx="5758" cy="4316"/>
          </a:xfrm>
        </p:grpSpPr>
        <p:grpSp>
          <p:nvGrpSpPr>
            <p:cNvPr id="94211" name="Group 3"/>
            <p:cNvGrpSpPr>
              <a:grpSpLocks/>
            </p:cNvGrpSpPr>
            <p:nvPr/>
          </p:nvGrpSpPr>
          <p:grpSpPr bwMode="auto">
            <a:xfrm>
              <a:off x="0" y="1161"/>
              <a:ext cx="5758" cy="3159"/>
              <a:chOff x="0" y="1161"/>
              <a:chExt cx="5758" cy="3159"/>
            </a:xfrm>
          </p:grpSpPr>
          <p:sp>
            <p:nvSpPr>
              <p:cNvPr id="94212"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4213"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4214"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4215"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4216"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4217" name="Group 9"/>
            <p:cNvGrpSpPr>
              <a:grpSpLocks/>
            </p:cNvGrpSpPr>
            <p:nvPr/>
          </p:nvGrpSpPr>
          <p:grpSpPr bwMode="auto">
            <a:xfrm>
              <a:off x="348" y="4"/>
              <a:ext cx="5410" cy="4316"/>
              <a:chOff x="348" y="4"/>
              <a:chExt cx="5410" cy="4316"/>
            </a:xfrm>
          </p:grpSpPr>
          <p:sp>
            <p:nvSpPr>
              <p:cNvPr id="94218"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4219"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4220"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4221"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4222"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4223"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94224"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tr-TR" noProof="0" smtClean="0"/>
              <a:t>Asıl başlık stili için tıklatın</a:t>
            </a:r>
          </a:p>
        </p:txBody>
      </p:sp>
      <p:sp>
        <p:nvSpPr>
          <p:cNvPr id="9422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tr-TR" noProof="0" smtClean="0"/>
              <a:t>Asıl alt başlık stilini düzenlemek için tıklatın</a:t>
            </a:r>
          </a:p>
        </p:txBody>
      </p:sp>
      <p:sp>
        <p:nvSpPr>
          <p:cNvPr id="94226" name="Rectangle 18"/>
          <p:cNvSpPr>
            <a:spLocks noGrp="1" noChangeArrowheads="1"/>
          </p:cNvSpPr>
          <p:nvPr>
            <p:ph type="dt" sz="quarter" idx="2"/>
          </p:nvPr>
        </p:nvSpPr>
        <p:spPr/>
        <p:txBody>
          <a:bodyPr/>
          <a:lstStyle>
            <a:lvl1pPr>
              <a:defRPr/>
            </a:lvl1pPr>
          </a:lstStyle>
          <a:p>
            <a:fld id="{A23720DD-5B6D-40BF-8493-A6B52D484E6B}" type="datetimeFigureOut">
              <a:rPr lang="tr-TR" smtClean="0"/>
              <a:t>18.06.2017</a:t>
            </a:fld>
            <a:endParaRPr lang="tr-TR"/>
          </a:p>
        </p:txBody>
      </p:sp>
      <p:sp>
        <p:nvSpPr>
          <p:cNvPr id="94227" name="Rectangle 19"/>
          <p:cNvSpPr>
            <a:spLocks noGrp="1" noChangeArrowheads="1"/>
          </p:cNvSpPr>
          <p:nvPr>
            <p:ph type="ftr" sz="quarter" idx="3"/>
          </p:nvPr>
        </p:nvSpPr>
        <p:spPr>
          <a:xfrm>
            <a:off x="3352800" y="6248400"/>
            <a:ext cx="2895600" cy="457200"/>
          </a:xfrm>
        </p:spPr>
        <p:txBody>
          <a:bodyPr/>
          <a:lstStyle>
            <a:lvl1pPr>
              <a:defRPr/>
            </a:lvl1pPr>
          </a:lstStyle>
          <a:p>
            <a:endParaRPr lang="tr-TR"/>
          </a:p>
        </p:txBody>
      </p:sp>
      <p:sp>
        <p:nvSpPr>
          <p:cNvPr id="94228" name="Rectangle 20"/>
          <p:cNvSpPr>
            <a:spLocks noGrp="1" noChangeArrowheads="1"/>
          </p:cNvSpPr>
          <p:nvPr>
            <p:ph type="sldNum" sz="quarter" idx="4"/>
          </p:nvPr>
        </p:nvSpPr>
        <p:spPr/>
        <p:txBody>
          <a:bodyPr/>
          <a:lstStyle>
            <a:lvl1pPr>
              <a:defRPr/>
            </a:lvl1p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A23720DD-5B6D-40BF-8493-A6B52D484E6B}" type="datetimeFigureOut">
              <a:rPr lang="tr-TR" smtClean="0"/>
              <a:t>18.06.2017</a:t>
            </a:fld>
            <a:endParaRPr lang="tr-TR"/>
          </a:p>
        </p:txBody>
      </p:sp>
      <p:sp>
        <p:nvSpPr>
          <p:cNvPr id="5" name="Altbilgi Yer Tutucusu 4"/>
          <p:cNvSpPr>
            <a:spLocks noGrp="1"/>
          </p:cNvSpPr>
          <p:nvPr>
            <p:ph type="ftr" sz="quarter" idx="11"/>
          </p:nvPr>
        </p:nvSpPr>
        <p:spPr/>
        <p:txBody>
          <a:bodyPr/>
          <a:lstStyle>
            <a:lvl1pPr>
              <a:defRPr/>
            </a:lvl1pPr>
          </a:lstStyle>
          <a:p>
            <a:endParaRPr lang="tr-TR"/>
          </a:p>
        </p:txBody>
      </p:sp>
      <p:sp>
        <p:nvSpPr>
          <p:cNvPr id="6" name="Slayt Numarası Yer Tutucusu 5"/>
          <p:cNvSpPr>
            <a:spLocks noGrp="1"/>
          </p:cNvSpPr>
          <p:nvPr>
            <p:ph type="sldNum" sz="quarter" idx="12"/>
          </p:nvPr>
        </p:nvSpPr>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01108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24650" y="304800"/>
            <a:ext cx="1885950" cy="5791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066800" y="304800"/>
            <a:ext cx="550545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A23720DD-5B6D-40BF-8493-A6B52D484E6B}" type="datetimeFigureOut">
              <a:rPr lang="tr-TR" smtClean="0"/>
              <a:t>18.06.2017</a:t>
            </a:fld>
            <a:endParaRPr lang="tr-TR"/>
          </a:p>
        </p:txBody>
      </p:sp>
      <p:sp>
        <p:nvSpPr>
          <p:cNvPr id="5" name="Altbilgi Yer Tutucusu 4"/>
          <p:cNvSpPr>
            <a:spLocks noGrp="1"/>
          </p:cNvSpPr>
          <p:nvPr>
            <p:ph type="ftr" sz="quarter" idx="11"/>
          </p:nvPr>
        </p:nvSpPr>
        <p:spPr/>
        <p:txBody>
          <a:bodyPr/>
          <a:lstStyle>
            <a:lvl1pPr>
              <a:defRPr/>
            </a:lvl1pPr>
          </a:lstStyle>
          <a:p>
            <a:endParaRPr lang="tr-TR"/>
          </a:p>
        </p:txBody>
      </p:sp>
      <p:sp>
        <p:nvSpPr>
          <p:cNvPr id="6" name="Slayt Numarası Yer Tutucusu 5"/>
          <p:cNvSpPr>
            <a:spLocks noGrp="1"/>
          </p:cNvSpPr>
          <p:nvPr>
            <p:ph type="sldNum" sz="quarter" idx="12"/>
          </p:nvPr>
        </p:nvSpPr>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738590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304800"/>
            <a:ext cx="7543800" cy="1431925"/>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0668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9149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1066800" y="6248400"/>
            <a:ext cx="1905000" cy="457200"/>
          </a:xfrm>
        </p:spPr>
        <p:txBody>
          <a:bodyPr/>
          <a:lstStyle>
            <a:lvl1pPr>
              <a:defRPr/>
            </a:lvl1pPr>
          </a:lstStyle>
          <a:p>
            <a:endParaRPr lang="tr-TR"/>
          </a:p>
        </p:txBody>
      </p:sp>
      <p:sp>
        <p:nvSpPr>
          <p:cNvPr id="6" name="Altbilgi Yer Tutucusu 5"/>
          <p:cNvSpPr>
            <a:spLocks noGrp="1"/>
          </p:cNvSpPr>
          <p:nvPr>
            <p:ph type="ftr" sz="quarter" idx="11"/>
          </p:nvPr>
        </p:nvSpPr>
        <p:spPr>
          <a:xfrm>
            <a:off x="3429000" y="6248400"/>
            <a:ext cx="2895600" cy="457200"/>
          </a:xfrm>
        </p:spPr>
        <p:txBody>
          <a:bodyPr/>
          <a:lstStyle>
            <a:lvl1pPr>
              <a:defRPr/>
            </a:lvl1pPr>
          </a:lstStyle>
          <a:p>
            <a:endParaRPr lang="tr-TR"/>
          </a:p>
        </p:txBody>
      </p:sp>
      <p:sp>
        <p:nvSpPr>
          <p:cNvPr id="7" name="Slayt Numarası Yer Tutucusu 6"/>
          <p:cNvSpPr>
            <a:spLocks noGrp="1"/>
          </p:cNvSpPr>
          <p:nvPr>
            <p:ph type="sldNum" sz="quarter" idx="12"/>
          </p:nvPr>
        </p:nvSpPr>
        <p:spPr>
          <a:xfrm>
            <a:off x="6705600" y="6248400"/>
            <a:ext cx="1905000" cy="457200"/>
          </a:xfrm>
        </p:spPr>
        <p:txBody>
          <a:bodyPr/>
          <a:lstStyle>
            <a:lvl1pPr>
              <a:defRPr/>
            </a:lvl1pPr>
          </a:lstStyle>
          <a:p>
            <a:fld id="{2E308E11-5FED-4A59-93EE-D27D64110798}" type="slidenum">
              <a:rPr lang="tr-TR" smtClean="0"/>
              <a:pPr/>
              <a:t>‹#›</a:t>
            </a:fld>
            <a:endParaRPr lang="tr-TR"/>
          </a:p>
        </p:txBody>
      </p:sp>
    </p:spTree>
    <p:extLst>
      <p:ext uri="{BB962C8B-B14F-4D97-AF65-F5344CB8AC3E}">
        <p14:creationId xmlns:p14="http://schemas.microsoft.com/office/powerpoint/2010/main" val="184244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1066800" y="6248400"/>
            <a:ext cx="1905000" cy="457200"/>
          </a:xfrm>
        </p:spPr>
        <p:txBody>
          <a:bodyPr/>
          <a:lstStyle>
            <a:lvl1pPr>
              <a:defRPr/>
            </a:lvl1pPr>
          </a:lstStyle>
          <a:p>
            <a:endParaRPr lang="tr-TR"/>
          </a:p>
        </p:txBody>
      </p:sp>
      <p:sp>
        <p:nvSpPr>
          <p:cNvPr id="4" name="Altbilgi Yer Tutucusu 3"/>
          <p:cNvSpPr>
            <a:spLocks noGrp="1"/>
          </p:cNvSpPr>
          <p:nvPr>
            <p:ph type="ftr" sz="quarter" idx="11"/>
          </p:nvPr>
        </p:nvSpPr>
        <p:spPr>
          <a:xfrm>
            <a:off x="3429000" y="6248400"/>
            <a:ext cx="2895600" cy="457200"/>
          </a:xfrm>
        </p:spPr>
        <p:txBody>
          <a:bodyPr/>
          <a:lstStyle>
            <a:lvl1pPr>
              <a:defRPr/>
            </a:lvl1pPr>
          </a:lstStyle>
          <a:p>
            <a:endParaRPr lang="tr-TR"/>
          </a:p>
        </p:txBody>
      </p:sp>
      <p:sp>
        <p:nvSpPr>
          <p:cNvPr id="5" name="Slayt Numarası Yer Tutucusu 4"/>
          <p:cNvSpPr>
            <a:spLocks noGrp="1"/>
          </p:cNvSpPr>
          <p:nvPr>
            <p:ph type="sldNum" sz="quarter" idx="12"/>
          </p:nvPr>
        </p:nvSpPr>
        <p:spPr>
          <a:xfrm>
            <a:off x="6705600" y="6248400"/>
            <a:ext cx="1905000" cy="457200"/>
          </a:xfrm>
        </p:spPr>
        <p:txBody>
          <a:bodyPr/>
          <a:lstStyle>
            <a:lvl1pPr>
              <a:defRPr/>
            </a:lvl1pPr>
          </a:lstStyle>
          <a:p>
            <a:fld id="{82E49972-5A65-4505-9C0D-12B6F790966F}" type="slidenum">
              <a:rPr lang="tr-TR" smtClean="0"/>
              <a:pPr/>
              <a:t>‹#›</a:t>
            </a:fld>
            <a:endParaRPr lang="tr-TR"/>
          </a:p>
        </p:txBody>
      </p:sp>
    </p:spTree>
    <p:extLst>
      <p:ext uri="{BB962C8B-B14F-4D97-AF65-F5344CB8AC3E}">
        <p14:creationId xmlns:p14="http://schemas.microsoft.com/office/powerpoint/2010/main" val="492408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Başlık, 2 İçerik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304800"/>
            <a:ext cx="7543800" cy="1431925"/>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1066800" y="1981200"/>
            <a:ext cx="36957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1066800" y="4114800"/>
            <a:ext cx="36957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half" idx="3"/>
          </p:nvPr>
        </p:nvSpPr>
        <p:spPr>
          <a:xfrm>
            <a:off x="4914900" y="1981200"/>
            <a:ext cx="36957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1066800" y="6248400"/>
            <a:ext cx="1905000" cy="457200"/>
          </a:xfrm>
        </p:spPr>
        <p:txBody>
          <a:bodyPr/>
          <a:lstStyle>
            <a:lvl1pPr>
              <a:defRPr/>
            </a:lvl1pPr>
          </a:lstStyle>
          <a:p>
            <a:endParaRPr lang="tr-TR"/>
          </a:p>
        </p:txBody>
      </p:sp>
      <p:sp>
        <p:nvSpPr>
          <p:cNvPr id="7" name="Altbilgi Yer Tutucusu 6"/>
          <p:cNvSpPr>
            <a:spLocks noGrp="1"/>
          </p:cNvSpPr>
          <p:nvPr>
            <p:ph type="ftr" sz="quarter" idx="11"/>
          </p:nvPr>
        </p:nvSpPr>
        <p:spPr>
          <a:xfrm>
            <a:off x="3429000" y="6248400"/>
            <a:ext cx="2895600" cy="457200"/>
          </a:xfrm>
        </p:spPr>
        <p:txBody>
          <a:bodyPr/>
          <a:lstStyle>
            <a:lvl1pPr>
              <a:defRPr/>
            </a:lvl1pPr>
          </a:lstStyle>
          <a:p>
            <a:endParaRPr lang="tr-TR"/>
          </a:p>
        </p:txBody>
      </p:sp>
      <p:sp>
        <p:nvSpPr>
          <p:cNvPr id="8" name="Slayt Numarası Yer Tutucusu 7"/>
          <p:cNvSpPr>
            <a:spLocks noGrp="1"/>
          </p:cNvSpPr>
          <p:nvPr>
            <p:ph type="sldNum" sz="quarter" idx="12"/>
          </p:nvPr>
        </p:nvSpPr>
        <p:spPr>
          <a:xfrm>
            <a:off x="6705600" y="6248400"/>
            <a:ext cx="1905000" cy="457200"/>
          </a:xfrm>
        </p:spPr>
        <p:txBody>
          <a:bodyPr/>
          <a:lstStyle>
            <a:lvl1pPr>
              <a:defRPr/>
            </a:lvl1pPr>
          </a:lstStyle>
          <a:p>
            <a:fld id="{B089BB65-E326-425C-A484-AB8966A78BD5}" type="slidenum">
              <a:rPr lang="tr-TR" smtClean="0"/>
              <a:pPr/>
              <a:t>‹#›</a:t>
            </a:fld>
            <a:endParaRPr lang="tr-TR"/>
          </a:p>
        </p:txBody>
      </p:sp>
    </p:spTree>
    <p:extLst>
      <p:ext uri="{BB962C8B-B14F-4D97-AF65-F5344CB8AC3E}">
        <p14:creationId xmlns:p14="http://schemas.microsoft.com/office/powerpoint/2010/main" val="3817726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4AEC4CA1-3C2B-4063-A607-31025FE8B0F7}" type="slidenum">
              <a:rPr lang="tr-TR"/>
              <a:pPr>
                <a:defRPr/>
              </a:pPr>
              <a:t>‹#›</a:t>
            </a:fld>
            <a:endParaRPr lang="tr-TR"/>
          </a:p>
        </p:txBody>
      </p:sp>
    </p:spTree>
    <p:extLst>
      <p:ext uri="{BB962C8B-B14F-4D97-AF65-F5344CB8AC3E}">
        <p14:creationId xmlns:p14="http://schemas.microsoft.com/office/powerpoint/2010/main" val="192073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A23720DD-5B6D-40BF-8493-A6B52D484E6B}" type="datetimeFigureOut">
              <a:rPr lang="tr-TR" smtClean="0"/>
              <a:t>18.06.2017</a:t>
            </a:fld>
            <a:endParaRPr lang="tr-TR"/>
          </a:p>
        </p:txBody>
      </p:sp>
      <p:sp>
        <p:nvSpPr>
          <p:cNvPr id="5" name="Altbilgi Yer Tutucusu 4"/>
          <p:cNvSpPr>
            <a:spLocks noGrp="1"/>
          </p:cNvSpPr>
          <p:nvPr>
            <p:ph type="ftr" sz="quarter" idx="11"/>
          </p:nvPr>
        </p:nvSpPr>
        <p:spPr/>
        <p:txBody>
          <a:bodyPr/>
          <a:lstStyle>
            <a:lvl1pPr>
              <a:defRPr/>
            </a:lvl1pPr>
          </a:lstStyle>
          <a:p>
            <a:endParaRPr lang="tr-TR"/>
          </a:p>
        </p:txBody>
      </p:sp>
      <p:sp>
        <p:nvSpPr>
          <p:cNvPr id="6" name="Slayt Numarası Yer Tutucusu 5"/>
          <p:cNvSpPr>
            <a:spLocks noGrp="1"/>
          </p:cNvSpPr>
          <p:nvPr>
            <p:ph type="sldNum" sz="quarter" idx="12"/>
          </p:nvPr>
        </p:nvSpPr>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7316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fld id="{A23720DD-5B6D-40BF-8493-A6B52D484E6B}" type="datetimeFigureOut">
              <a:rPr lang="tr-TR" smtClean="0"/>
              <a:t>18.06.2017</a:t>
            </a:fld>
            <a:endParaRPr lang="tr-TR"/>
          </a:p>
        </p:txBody>
      </p:sp>
      <p:sp>
        <p:nvSpPr>
          <p:cNvPr id="5" name="Altbilgi Yer Tutucusu 4"/>
          <p:cNvSpPr>
            <a:spLocks noGrp="1"/>
          </p:cNvSpPr>
          <p:nvPr>
            <p:ph type="ftr" sz="quarter" idx="11"/>
          </p:nvPr>
        </p:nvSpPr>
        <p:spPr/>
        <p:txBody>
          <a:bodyPr/>
          <a:lstStyle>
            <a:lvl1pPr>
              <a:defRPr/>
            </a:lvl1pPr>
          </a:lstStyle>
          <a:p>
            <a:endParaRPr lang="tr-TR"/>
          </a:p>
        </p:txBody>
      </p:sp>
      <p:sp>
        <p:nvSpPr>
          <p:cNvPr id="6" name="Slayt Numarası Yer Tutucusu 5"/>
          <p:cNvSpPr>
            <a:spLocks noGrp="1"/>
          </p:cNvSpPr>
          <p:nvPr>
            <p:ph type="sldNum" sz="quarter" idx="12"/>
          </p:nvPr>
        </p:nvSpPr>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47522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fld id="{A23720DD-5B6D-40BF-8493-A6B52D484E6B}" type="datetimeFigureOut">
              <a:rPr lang="tr-TR" smtClean="0"/>
              <a:t>18.06.2017</a:t>
            </a:fld>
            <a:endParaRPr lang="tr-TR"/>
          </a:p>
        </p:txBody>
      </p:sp>
      <p:sp>
        <p:nvSpPr>
          <p:cNvPr id="6" name="Altbilgi Yer Tutucusu 5"/>
          <p:cNvSpPr>
            <a:spLocks noGrp="1"/>
          </p:cNvSpPr>
          <p:nvPr>
            <p:ph type="ftr" sz="quarter" idx="11"/>
          </p:nvPr>
        </p:nvSpPr>
        <p:spPr/>
        <p:txBody>
          <a:bodyPr/>
          <a:lstStyle>
            <a:lvl1pPr>
              <a:defRPr/>
            </a:lvl1pPr>
          </a:lstStyle>
          <a:p>
            <a:endParaRPr lang="tr-TR"/>
          </a:p>
        </p:txBody>
      </p:sp>
      <p:sp>
        <p:nvSpPr>
          <p:cNvPr id="7" name="Slayt Numarası Yer Tutucusu 6"/>
          <p:cNvSpPr>
            <a:spLocks noGrp="1"/>
          </p:cNvSpPr>
          <p:nvPr>
            <p:ph type="sldNum" sz="quarter" idx="12"/>
          </p:nvPr>
        </p:nvSpPr>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863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fld id="{A23720DD-5B6D-40BF-8493-A6B52D484E6B}" type="datetimeFigureOut">
              <a:rPr lang="tr-TR" smtClean="0"/>
              <a:t>18.06.2017</a:t>
            </a:fld>
            <a:endParaRPr lang="tr-TR"/>
          </a:p>
        </p:txBody>
      </p:sp>
      <p:sp>
        <p:nvSpPr>
          <p:cNvPr id="8" name="Altbilgi Yer Tutucusu 7"/>
          <p:cNvSpPr>
            <a:spLocks noGrp="1"/>
          </p:cNvSpPr>
          <p:nvPr>
            <p:ph type="ftr" sz="quarter" idx="11"/>
          </p:nvPr>
        </p:nvSpPr>
        <p:spPr/>
        <p:txBody>
          <a:bodyPr/>
          <a:lstStyle>
            <a:lvl1pPr>
              <a:defRPr/>
            </a:lvl1pPr>
          </a:lstStyle>
          <a:p>
            <a:endParaRPr lang="tr-TR"/>
          </a:p>
        </p:txBody>
      </p:sp>
      <p:sp>
        <p:nvSpPr>
          <p:cNvPr id="9" name="Slayt Numarası Yer Tutucusu 8"/>
          <p:cNvSpPr>
            <a:spLocks noGrp="1"/>
          </p:cNvSpPr>
          <p:nvPr>
            <p:ph type="sldNum" sz="quarter" idx="12"/>
          </p:nvPr>
        </p:nvSpPr>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121014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fld id="{A23720DD-5B6D-40BF-8493-A6B52D484E6B}" type="datetimeFigureOut">
              <a:rPr lang="tr-TR" smtClean="0"/>
              <a:t>18.06.2017</a:t>
            </a:fld>
            <a:endParaRPr lang="tr-TR"/>
          </a:p>
        </p:txBody>
      </p:sp>
      <p:sp>
        <p:nvSpPr>
          <p:cNvPr id="4" name="Altbilgi Yer Tutucusu 3"/>
          <p:cNvSpPr>
            <a:spLocks noGrp="1"/>
          </p:cNvSpPr>
          <p:nvPr>
            <p:ph type="ftr" sz="quarter" idx="11"/>
          </p:nvPr>
        </p:nvSpPr>
        <p:spPr/>
        <p:txBody>
          <a:bodyPr/>
          <a:lstStyle>
            <a:lvl1pPr>
              <a:defRPr/>
            </a:lvl1pPr>
          </a:lstStyle>
          <a:p>
            <a:endParaRPr lang="tr-TR"/>
          </a:p>
        </p:txBody>
      </p:sp>
      <p:sp>
        <p:nvSpPr>
          <p:cNvPr id="5" name="Slayt Numarası Yer Tutucusu 4"/>
          <p:cNvSpPr>
            <a:spLocks noGrp="1"/>
          </p:cNvSpPr>
          <p:nvPr>
            <p:ph type="sldNum" sz="quarter" idx="12"/>
          </p:nvPr>
        </p:nvSpPr>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85621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fld id="{A23720DD-5B6D-40BF-8493-A6B52D484E6B}" type="datetimeFigureOut">
              <a:rPr lang="tr-TR" smtClean="0"/>
              <a:t>18.06.2017</a:t>
            </a:fld>
            <a:endParaRPr lang="tr-TR"/>
          </a:p>
        </p:txBody>
      </p:sp>
      <p:sp>
        <p:nvSpPr>
          <p:cNvPr id="3" name="Altbilgi Yer Tutucusu 2"/>
          <p:cNvSpPr>
            <a:spLocks noGrp="1"/>
          </p:cNvSpPr>
          <p:nvPr>
            <p:ph type="ftr" sz="quarter" idx="11"/>
          </p:nvPr>
        </p:nvSpPr>
        <p:spPr/>
        <p:txBody>
          <a:bodyPr/>
          <a:lstStyle>
            <a:lvl1pPr>
              <a:defRPr/>
            </a:lvl1pPr>
          </a:lstStyle>
          <a:p>
            <a:endParaRPr lang="tr-TR"/>
          </a:p>
        </p:txBody>
      </p:sp>
      <p:sp>
        <p:nvSpPr>
          <p:cNvPr id="4" name="Slayt Numarası Yer Tutucusu 3"/>
          <p:cNvSpPr>
            <a:spLocks noGrp="1"/>
          </p:cNvSpPr>
          <p:nvPr>
            <p:ph type="sldNum" sz="quarter" idx="12"/>
          </p:nvPr>
        </p:nvSpPr>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06521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fld id="{A23720DD-5B6D-40BF-8493-A6B52D484E6B}" type="datetimeFigureOut">
              <a:rPr lang="tr-TR" smtClean="0"/>
              <a:t>18.06.2017</a:t>
            </a:fld>
            <a:endParaRPr lang="tr-TR"/>
          </a:p>
        </p:txBody>
      </p:sp>
      <p:sp>
        <p:nvSpPr>
          <p:cNvPr id="6" name="Altbilgi Yer Tutucusu 5"/>
          <p:cNvSpPr>
            <a:spLocks noGrp="1"/>
          </p:cNvSpPr>
          <p:nvPr>
            <p:ph type="ftr" sz="quarter" idx="11"/>
          </p:nvPr>
        </p:nvSpPr>
        <p:spPr/>
        <p:txBody>
          <a:bodyPr/>
          <a:lstStyle>
            <a:lvl1pPr>
              <a:defRPr/>
            </a:lvl1pPr>
          </a:lstStyle>
          <a:p>
            <a:endParaRPr lang="tr-TR"/>
          </a:p>
        </p:txBody>
      </p:sp>
      <p:sp>
        <p:nvSpPr>
          <p:cNvPr id="7" name="Slayt Numarası Yer Tutucusu 6"/>
          <p:cNvSpPr>
            <a:spLocks noGrp="1"/>
          </p:cNvSpPr>
          <p:nvPr>
            <p:ph type="sldNum" sz="quarter" idx="12"/>
          </p:nvPr>
        </p:nvSpPr>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96651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fld id="{A23720DD-5B6D-40BF-8493-A6B52D484E6B}" type="datetimeFigureOut">
              <a:rPr lang="tr-TR" smtClean="0"/>
              <a:t>18.06.2017</a:t>
            </a:fld>
            <a:endParaRPr lang="tr-TR"/>
          </a:p>
        </p:txBody>
      </p:sp>
      <p:sp>
        <p:nvSpPr>
          <p:cNvPr id="6" name="Altbilgi Yer Tutucusu 5"/>
          <p:cNvSpPr>
            <a:spLocks noGrp="1"/>
          </p:cNvSpPr>
          <p:nvPr>
            <p:ph type="ftr" sz="quarter" idx="11"/>
          </p:nvPr>
        </p:nvSpPr>
        <p:spPr/>
        <p:txBody>
          <a:bodyPr/>
          <a:lstStyle>
            <a:lvl1pPr>
              <a:defRPr/>
            </a:lvl1pPr>
          </a:lstStyle>
          <a:p>
            <a:endParaRPr lang="tr-TR"/>
          </a:p>
        </p:txBody>
      </p:sp>
      <p:sp>
        <p:nvSpPr>
          <p:cNvPr id="7" name="Slayt Numarası Yer Tutucusu 6"/>
          <p:cNvSpPr>
            <a:spLocks noGrp="1"/>
          </p:cNvSpPr>
          <p:nvPr>
            <p:ph type="sldNum" sz="quarter" idx="12"/>
          </p:nvPr>
        </p:nvSpPr>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41207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3186" name="Group 2"/>
          <p:cNvGrpSpPr>
            <a:grpSpLocks/>
          </p:cNvGrpSpPr>
          <p:nvPr/>
        </p:nvGrpSpPr>
        <p:grpSpPr bwMode="auto">
          <a:xfrm>
            <a:off x="0" y="6350"/>
            <a:ext cx="9140825" cy="6851650"/>
            <a:chOff x="0" y="4"/>
            <a:chExt cx="5758" cy="4316"/>
          </a:xfrm>
        </p:grpSpPr>
        <p:sp>
          <p:nvSpPr>
            <p:cNvPr id="93187"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188"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3189" name="Group 5"/>
            <p:cNvGrpSpPr>
              <a:grpSpLocks/>
            </p:cNvGrpSpPr>
            <p:nvPr userDrawn="1"/>
          </p:nvGrpSpPr>
          <p:grpSpPr bwMode="auto">
            <a:xfrm>
              <a:off x="0" y="4"/>
              <a:ext cx="5758" cy="4316"/>
              <a:chOff x="0" y="4"/>
              <a:chExt cx="5758" cy="4316"/>
            </a:xfrm>
          </p:grpSpPr>
          <p:sp>
            <p:nvSpPr>
              <p:cNvPr id="93190"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191"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192"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193"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194"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195"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196"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197"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198"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93199"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93200"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3201"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fld id="{A23720DD-5B6D-40BF-8493-A6B52D484E6B}" type="datetimeFigureOut">
              <a:rPr lang="tr-TR" smtClean="0"/>
              <a:t>18.06.2017</a:t>
            </a:fld>
            <a:endParaRPr lang="tr-TR"/>
          </a:p>
        </p:txBody>
      </p:sp>
      <p:sp>
        <p:nvSpPr>
          <p:cNvPr id="93202"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tr-TR"/>
          </a:p>
        </p:txBody>
      </p:sp>
      <p:sp>
        <p:nvSpPr>
          <p:cNvPr id="93203"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F302176B-0E47-46AC-8F43-DAB4B8A37D06}" type="slidenum">
              <a:rPr lang="tr-TR" smtClean="0"/>
              <a:t>‹#›</a:t>
            </a:fld>
            <a:endParaRPr lang="tr-T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1.w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mages.google.com.tr/imgres?imgurl=http://www.construction-machine.org/wp-content/uploads/2010/01/Three-more-ships-loaded-with-equipment-bound-for-Haiti.jpg&amp;imgrefurl=http://www.construction-machine.org/tr/&amp;usg=__2XF75ddEEyEHR6shhonzxwM939E=&amp;h=429&amp;w=600&amp;sz=78&amp;hl=tr&amp;start=68&amp;um=1&amp;itbs=1&amp;tbnid=HkI_50Vag1jmpM:&amp;tbnh=97&amp;tbnw=135&amp;prev=/images?q=%C4%B0%C5%9E+EK%C4%B0PMANLARININ+D%C3%9CZEN%C4%B0&amp;start=60&amp;um=1&amp;hl=tr&amp;sa=N&amp;ndsp=20&amp;tbs=isch:1"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mages.google.com.tr/imgres?imgurl=http://img142.imageshack.us/img142/7600/dscf3649hp5.jpg&amp;imgrefurl=http://www.baliksevdasi.com/balik/genel-konular/9045-bogazda-duran-gemi/&amp;usg=__qCScUpWXALlJANn6yeYk2LfVclY=&amp;h=600&amp;w=800&amp;sz=338&amp;hl=tr&amp;start=4&amp;um=1&amp;itbs=1&amp;tbnid=ozD42APzqBbxDM:&amp;tbnh=107&amp;tbnw=143&amp;prev=/images?q=GEM%C4%B0+KILAVUZU&amp;um=1&amp;hl=tr&amp;sa=N&amp;ndsp=20&amp;tbs=isch:1"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images.google.com.tr/imgres?imgurl=http://www.gultrade.com/tr/images/GetAttachment.jpg&amp;imgrefurl=http://www.gultrade.com/tr/products.html&amp;usg=__VbMTi5ChazCp1o4AgHxy16vLNzY=&amp;h=220&amp;w=310&amp;sz=17&amp;hl=tr&amp;start=241&amp;um=1&amp;itbs=1&amp;tbnid=hIO6ZJN-32Nz-M:&amp;tbnh=83&amp;tbnw=117&amp;prev=/images?q=%C4%B0%C5%9E+EK%C4%B0PMANLARI&amp;start=240&amp;um=1&amp;hl=tr&amp;sa=N&amp;ndsp=20&amp;tbs=isch:1"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mages.google.com.tr/imgres?imgurl=http://i142.photobucket.com/albums/r84/erthem/4-9.jpg&amp;imgrefurl=http://www.azeribalasi.com/showthread.php?p=87459&amp;usg=__gC0vYnrV5xNk-PFHARmF9lSAAwY=&amp;h=329&amp;w=493&amp;sz=38&amp;hl=tr&amp;start=26&amp;um=1&amp;itbs=1&amp;tbnid=mg8IoDveQgTqdM:&amp;tbnh=87&amp;tbnw=130&amp;prev=/images?q=Y%C3%9CKSEKTE+YAPILAN+%C4%B0%C5%9ELER&amp;start=20&amp;um=1&amp;hl=tr&amp;sa=N&amp;ndsp=20&amp;tbs=isch:1" TargetMode="Externa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dekonpro.com/userfiles/file/vucut/KAYAEMNIYET/bk85.jpg" TargetMode="External"/><Relationship Id="rId1" Type="http://schemas.openxmlformats.org/officeDocument/2006/relationships/slideLayout" Target="../slideLayouts/slideLayout15.xml"/><Relationship Id="rId5" Type="http://schemas.openxmlformats.org/officeDocument/2006/relationships/image" Target="../media/image50.jpeg"/><Relationship Id="rId4" Type="http://schemas.openxmlformats.org/officeDocument/2006/relationships/hyperlink" Target="http://images.google.com.tr/imgres?imgurl=http://www.tamturk.com.tr/UserFiles/image/dusme/YENI%20KEMER.jpg&amp;imgrefurl=http://www.tamturk.com.tr/emniyetkemerleri.php&amp;usg=__rrxSwMGY1dLjb3VGZBY_KAe6pWw=&amp;h=460&amp;w=300&amp;sz=103&amp;hl=tr&amp;start=192&amp;um=1&amp;itbs=1&amp;tbnid=CNG8wqUqMXshQM:&amp;tbnh=128&amp;tbnw=83&amp;prev=/images?q=%C4%B0%C5%9E+HALATLARI&amp;start=180&amp;um=1&amp;hl=tr&amp;sa=N&amp;ndsp=20&amp;tbs=isch: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sz="quarter"/>
          </p:nvPr>
        </p:nvSpPr>
        <p:spPr/>
        <p:txBody>
          <a:bodyPr/>
          <a:lstStyle/>
          <a:p>
            <a:r>
              <a:rPr lang="tr-TR" dirty="0" smtClean="0"/>
              <a:t>ELLE TAŞIMA</a:t>
            </a:r>
            <a:endParaRPr lang="tr-TR" dirty="0"/>
          </a:p>
        </p:txBody>
      </p:sp>
    </p:spTree>
    <p:extLst>
      <p:ext uri="{BB962C8B-B14F-4D97-AF65-F5344CB8AC3E}">
        <p14:creationId xmlns:p14="http://schemas.microsoft.com/office/powerpoint/2010/main" val="173147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80728"/>
            <a:ext cx="8229600" cy="2592288"/>
          </a:xfrm>
        </p:spPr>
        <p:txBody>
          <a:bodyPr>
            <a:normAutofit fontScale="92500" lnSpcReduction="10000"/>
          </a:bodyPr>
          <a:lstStyle/>
          <a:p>
            <a:pPr marL="0" lvl="0" indent="0">
              <a:buNone/>
            </a:pPr>
            <a:r>
              <a:rPr lang="tr-TR" dirty="0"/>
              <a:t>Taşıma şekli belirlenmelidir;</a:t>
            </a:r>
          </a:p>
          <a:p>
            <a:pPr lvl="0"/>
            <a:r>
              <a:rPr lang="tr-TR" dirty="0" err="1"/>
              <a:t>Eldemi</a:t>
            </a:r>
            <a:r>
              <a:rPr lang="tr-TR" dirty="0"/>
              <a:t>,</a:t>
            </a:r>
          </a:p>
          <a:p>
            <a:pPr lvl="0"/>
            <a:r>
              <a:rPr lang="tr-TR" dirty="0"/>
              <a:t>Kollar </a:t>
            </a:r>
            <a:r>
              <a:rPr lang="tr-TR" dirty="0" err="1"/>
              <a:t>üzerindemi</a:t>
            </a:r>
            <a:r>
              <a:rPr lang="tr-TR" dirty="0"/>
              <a:t>,</a:t>
            </a:r>
          </a:p>
          <a:p>
            <a:pPr lvl="0"/>
            <a:r>
              <a:rPr lang="tr-TR" dirty="0" err="1"/>
              <a:t>Omuzdamı</a:t>
            </a:r>
            <a:r>
              <a:rPr lang="tr-TR" dirty="0"/>
              <a:t>,</a:t>
            </a:r>
          </a:p>
          <a:p>
            <a:pPr lvl="0"/>
            <a:r>
              <a:rPr lang="tr-TR" dirty="0" err="1"/>
              <a:t>Sırttamı</a:t>
            </a:r>
            <a:r>
              <a:rPr lang="tr-TR" dirty="0" smtClean="0"/>
              <a:t>.</a:t>
            </a:r>
            <a:endParaRPr lang="tr-TR" dirty="0"/>
          </a:p>
          <a:p>
            <a:endParaRPr lang="tr-TR" dirty="0"/>
          </a:p>
        </p:txBody>
      </p:sp>
      <p:pic>
        <p:nvPicPr>
          <p:cNvPr id="4099" name="Picture 3" descr="C:\Documents and Settings\Administrator\Desktop\Yeni Klasör\evden-eve-tasim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996952"/>
            <a:ext cx="4342662" cy="342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772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istrator\Desktop\Yeni Klasör\el_araba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3103"/>
            <a:ext cx="3810001"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Documents and Settings\Administrator\Desktop\Yeni Klasör\elarabas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55415"/>
            <a:ext cx="2847975" cy="43148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Documents and Settings\Administrator\Desktop\Yeni Klasör\image_1_12322002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513" y="4126884"/>
            <a:ext cx="38100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771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istrator\Desktop\Yeni Klasör\g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80" y="938165"/>
            <a:ext cx="2449513" cy="236011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Documents and Settings\Administrator\Desktop\Yeni Klasör\garaj-vinci-in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222" y="899023"/>
            <a:ext cx="3683000" cy="4521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Documents and Settings\Administrator\Desktop\Yeni Klasör\kule_vinc_res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393" y="3595073"/>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Documents and Settings\Administrator\Desktop\Yeni Klasör\limanVinci-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181" y="1508622"/>
            <a:ext cx="18573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42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pPr algn="ctr"/>
            <a:r>
              <a:rPr lang="tr-TR"/>
              <a:t>ELLE TAŞIMA NEDİR?</a:t>
            </a:r>
          </a:p>
        </p:txBody>
      </p:sp>
      <p:sp>
        <p:nvSpPr>
          <p:cNvPr id="8197" name="Rectangle 5"/>
          <p:cNvSpPr>
            <a:spLocks noGrp="1" noChangeArrowheads="1"/>
          </p:cNvSpPr>
          <p:nvPr>
            <p:ph type="body" sz="half" idx="1"/>
          </p:nvPr>
        </p:nvSpPr>
        <p:spPr>
          <a:xfrm>
            <a:off x="1066800" y="1981200"/>
            <a:ext cx="3697288" cy="4114800"/>
          </a:xfrm>
        </p:spPr>
        <p:txBody>
          <a:bodyPr/>
          <a:lstStyle/>
          <a:p>
            <a:r>
              <a:rPr lang="tr-TR" sz="2800"/>
              <a:t>Bir yükün kaldırılması, indirilmesi, itilmesi, çekilmesi, taşınması veya desteklenmesi sırasında kol veya beden gücünün kullanılmasıdır.</a:t>
            </a:r>
          </a:p>
        </p:txBody>
      </p:sp>
      <p:pic>
        <p:nvPicPr>
          <p:cNvPr id="8199" name="Picture 7"/>
          <p:cNvPicPr>
            <a:picLocks noGrp="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60193" y="2238375"/>
            <a:ext cx="2805113" cy="3600450"/>
          </a:xfrm>
          <a:noFill/>
          <a:ln/>
        </p:spPr>
      </p:pic>
    </p:spTree>
    <p:extLst>
      <p:ext uri="{BB962C8B-B14F-4D97-AF65-F5344CB8AC3E}">
        <p14:creationId xmlns:p14="http://schemas.microsoft.com/office/powerpoint/2010/main" val="30639378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tr-TR"/>
              <a:t>ELLE TAŞIMA</a:t>
            </a:r>
          </a:p>
        </p:txBody>
      </p:sp>
      <p:sp>
        <p:nvSpPr>
          <p:cNvPr id="10244" name="Rectangle 4"/>
          <p:cNvSpPr>
            <a:spLocks noGrp="1" noChangeArrowheads="1"/>
          </p:cNvSpPr>
          <p:nvPr>
            <p:ph type="body" sz="half" idx="1"/>
          </p:nvPr>
        </p:nvSpPr>
        <p:spPr>
          <a:xfrm>
            <a:off x="1066800" y="1981200"/>
            <a:ext cx="3697288" cy="4114800"/>
          </a:xfrm>
        </p:spPr>
        <p:txBody>
          <a:bodyPr/>
          <a:lstStyle/>
          <a:p>
            <a:r>
              <a:rPr lang="tr-TR" sz="2400"/>
              <a:t>Her yıl rapor edilen kazaların, %27’si elle taşıma işlemleri sırasında meydana geldiğini göstermiştir.</a:t>
            </a:r>
          </a:p>
          <a:p>
            <a:r>
              <a:rPr lang="tr-TR" sz="2400"/>
              <a:t>3 günden fazla iş görmemeye neden olan kazaların %34 elle taşıma sırasında olmuştur.</a:t>
            </a:r>
          </a:p>
        </p:txBody>
      </p:sp>
      <p:pic>
        <p:nvPicPr>
          <p:cNvPr id="10246" name="Picture 6"/>
          <p:cNvPicPr>
            <a:picLocks noGrp="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14900" y="1989527"/>
            <a:ext cx="3695700" cy="4098145"/>
          </a:xfrm>
          <a:noFill/>
          <a:ln/>
        </p:spPr>
      </p:pic>
    </p:spTree>
    <p:extLst>
      <p:ext uri="{BB962C8B-B14F-4D97-AF65-F5344CB8AC3E}">
        <p14:creationId xmlns:p14="http://schemas.microsoft.com/office/powerpoint/2010/main" val="415303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tr-TR"/>
              <a:t>ELLE TAŞIMA</a:t>
            </a:r>
          </a:p>
        </p:txBody>
      </p:sp>
      <p:sp>
        <p:nvSpPr>
          <p:cNvPr id="12292" name="Rectangle 4"/>
          <p:cNvSpPr>
            <a:spLocks noGrp="1" noChangeArrowheads="1"/>
          </p:cNvSpPr>
          <p:nvPr>
            <p:ph type="body" sz="half" idx="1"/>
          </p:nvPr>
        </p:nvSpPr>
        <p:spPr>
          <a:xfrm>
            <a:off x="1066800" y="1981200"/>
            <a:ext cx="3697288" cy="4114800"/>
          </a:xfrm>
        </p:spPr>
        <p:txBody>
          <a:bodyPr/>
          <a:lstStyle/>
          <a:p>
            <a:r>
              <a:rPr lang="tr-TR" sz="2400"/>
              <a:t>Ölümcül yaralanmalar elle taşıma sırasında çok sık görülmez fakat 3 günden fazla iş görememeye neden olacak kol, bacak kırılması, burkulma ve ezilme gibi durumlar çok fazla gözlenmektedir.</a:t>
            </a:r>
          </a:p>
        </p:txBody>
      </p:sp>
      <p:sp>
        <p:nvSpPr>
          <p:cNvPr id="12293" name="Rectangle 5"/>
          <p:cNvSpPr>
            <a:spLocks noGrp="1" noChangeArrowheads="1"/>
          </p:cNvSpPr>
          <p:nvPr>
            <p:ph sz="half" idx="2"/>
          </p:nvPr>
        </p:nvSpPr>
        <p:spPr>
          <a:xfrm>
            <a:off x="4913313" y="1981200"/>
            <a:ext cx="3697287" cy="4114800"/>
          </a:xfrm>
        </p:spPr>
        <p:txBody>
          <a:bodyPr/>
          <a:lstStyle/>
          <a:p>
            <a:endParaRPr lang="tr-TR" sz="2400"/>
          </a:p>
        </p:txBody>
      </p:sp>
      <p:pic>
        <p:nvPicPr>
          <p:cNvPr id="12295" name="Picture 7" descr="bend the knees and keep back stra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844675"/>
            <a:ext cx="3830637"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9895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tr-TR"/>
              <a:t>ELLE TAŞIMA</a:t>
            </a:r>
          </a:p>
        </p:txBody>
      </p:sp>
      <p:sp>
        <p:nvSpPr>
          <p:cNvPr id="14342" name="Rectangle 6"/>
          <p:cNvSpPr>
            <a:spLocks noGrp="1" noChangeArrowheads="1"/>
          </p:cNvSpPr>
          <p:nvPr>
            <p:ph idx="1"/>
          </p:nvPr>
        </p:nvSpPr>
        <p:spPr/>
        <p:txBody>
          <a:bodyPr/>
          <a:lstStyle/>
          <a:p>
            <a:r>
              <a:rPr lang="tr-TR"/>
              <a:t>İş Sağlığı ve Güvenliği Yönetmeliği (09/12/2003-25311 sayılı resmi gazete) işverenlerin, iş sırasında çalışanlarının sağlık ve emniyeti ile ilgili uygun ve yeterli biçimde risk değerlendirmelerinin yapılmasını ve koruyucu, önleyici tedbirlerin alınmasını düzenler.</a:t>
            </a:r>
          </a:p>
        </p:txBody>
      </p:sp>
    </p:spTree>
    <p:extLst>
      <p:ext uri="{BB962C8B-B14F-4D97-AF65-F5344CB8AC3E}">
        <p14:creationId xmlns:p14="http://schemas.microsoft.com/office/powerpoint/2010/main" val="179058534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tr-TR"/>
              <a:t>ELLE TAŞIMA</a:t>
            </a:r>
          </a:p>
        </p:txBody>
      </p:sp>
      <p:sp>
        <p:nvSpPr>
          <p:cNvPr id="17411" name="Rectangle 3"/>
          <p:cNvSpPr>
            <a:spLocks noGrp="1" noChangeArrowheads="1"/>
          </p:cNvSpPr>
          <p:nvPr>
            <p:ph idx="1"/>
          </p:nvPr>
        </p:nvSpPr>
        <p:spPr/>
        <p:txBody>
          <a:bodyPr/>
          <a:lstStyle/>
          <a:p>
            <a:r>
              <a:rPr lang="tr-TR"/>
              <a:t>Elle Taşıma İşleri Yönetmeliği (11/02/2004-25370 sayılı resmi gazete) bu konuda yapılması gerekenleri düzenlemektedir.</a:t>
            </a:r>
          </a:p>
          <a:p>
            <a:r>
              <a:rPr lang="tr-TR"/>
              <a:t>Bu yönetmelik insan gücünün yüklerin taşınması ve kaldırılmasında kullanıldığı tüm iş aktivitelerini kapsar.</a:t>
            </a:r>
          </a:p>
        </p:txBody>
      </p:sp>
    </p:spTree>
    <p:extLst>
      <p:ext uri="{BB962C8B-B14F-4D97-AF65-F5344CB8AC3E}">
        <p14:creationId xmlns:p14="http://schemas.microsoft.com/office/powerpoint/2010/main" val="40539080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algn="ctr"/>
            <a:r>
              <a:rPr lang="tr-TR"/>
              <a:t>ELLE TAŞIMA</a:t>
            </a:r>
          </a:p>
        </p:txBody>
      </p:sp>
      <p:sp>
        <p:nvSpPr>
          <p:cNvPr id="19469" name="Rectangle 13"/>
          <p:cNvSpPr>
            <a:spLocks noGrp="1" noChangeArrowheads="1"/>
          </p:cNvSpPr>
          <p:nvPr>
            <p:ph type="body" sz="half" idx="1"/>
          </p:nvPr>
        </p:nvSpPr>
        <p:spPr>
          <a:xfrm>
            <a:off x="250825" y="1773238"/>
            <a:ext cx="4465638" cy="4322762"/>
          </a:xfrm>
        </p:spPr>
        <p:txBody>
          <a:bodyPr/>
          <a:lstStyle/>
          <a:p>
            <a:pPr>
              <a:buFont typeface="Wingdings" pitchFamily="2" charset="2"/>
              <a:buNone/>
            </a:pPr>
            <a:r>
              <a:rPr lang="tr-TR" sz="2800" b="1"/>
              <a:t>Bu yönetmelikte işveren veya</a:t>
            </a:r>
          </a:p>
          <a:p>
            <a:pPr>
              <a:buFont typeface="Wingdings" pitchFamily="2" charset="2"/>
              <a:buNone/>
            </a:pPr>
            <a:r>
              <a:rPr lang="tr-TR" sz="2800" b="1"/>
              <a:t>temsilcisinden istenen:</a:t>
            </a:r>
            <a:r>
              <a:rPr lang="tr-TR" sz="2800"/>
              <a:t> </a:t>
            </a:r>
          </a:p>
          <a:p>
            <a:pPr>
              <a:buFont typeface="Wingdings" pitchFamily="2" charset="2"/>
              <a:buNone/>
            </a:pPr>
            <a:endParaRPr lang="tr-TR" sz="2800"/>
          </a:p>
          <a:p>
            <a:pPr>
              <a:buFont typeface="Wingdings" pitchFamily="2" charset="2"/>
              <a:buNone/>
            </a:pPr>
            <a:r>
              <a:rPr lang="tr-TR" sz="2800"/>
              <a:t>- riskli elle taşıma operasyonları yerine, mekanik aletler kullanılarak taşımanın yapılması</a:t>
            </a:r>
          </a:p>
        </p:txBody>
      </p:sp>
      <p:pic>
        <p:nvPicPr>
          <p:cNvPr id="19473" name="Picture 17" descr="MANHAND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36740" y="1981200"/>
            <a:ext cx="3252019"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4006778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pPr algn="ctr"/>
            <a:r>
              <a:rPr lang="tr-TR"/>
              <a:t>ELLE TAŞIMA</a:t>
            </a:r>
          </a:p>
        </p:txBody>
      </p:sp>
      <p:sp>
        <p:nvSpPr>
          <p:cNvPr id="25605" name="Rectangle 5"/>
          <p:cNvSpPr>
            <a:spLocks noGrp="1" noChangeArrowheads="1"/>
          </p:cNvSpPr>
          <p:nvPr>
            <p:ph type="body" sz="half" idx="1"/>
          </p:nvPr>
        </p:nvSpPr>
        <p:spPr>
          <a:xfrm>
            <a:off x="250825" y="1916113"/>
            <a:ext cx="4968875" cy="4465637"/>
          </a:xfrm>
        </p:spPr>
        <p:txBody>
          <a:bodyPr/>
          <a:lstStyle/>
          <a:p>
            <a:pPr>
              <a:buFontTx/>
              <a:buChar char="-"/>
            </a:pPr>
            <a:r>
              <a:rPr lang="tr-TR" sz="2800"/>
              <a:t>kaçınılması mümkün olmayan hallerde, risk değerlendirme çalışmasının yapılması</a:t>
            </a:r>
          </a:p>
          <a:p>
            <a:pPr>
              <a:buFontTx/>
              <a:buChar char="-"/>
            </a:pPr>
            <a:r>
              <a:rPr lang="tr-TR" sz="2800"/>
              <a:t>risklerin, gerekli önlemler alınarak tolere edilebilir seviyelere düşürülmesi</a:t>
            </a:r>
          </a:p>
          <a:p>
            <a:pPr>
              <a:buFontTx/>
              <a:buChar char="-"/>
            </a:pPr>
            <a:r>
              <a:rPr lang="tr-TR" sz="2800"/>
              <a:t>taşınacak yük ile ilgili tüm bilgiye sahip olunması.</a:t>
            </a:r>
          </a:p>
          <a:p>
            <a:pPr>
              <a:buFontTx/>
              <a:buChar char="-"/>
            </a:pPr>
            <a:endParaRPr lang="tr-TR" sz="2800"/>
          </a:p>
        </p:txBody>
      </p:sp>
      <p:pic>
        <p:nvPicPr>
          <p:cNvPr id="3074" name="Picture 2" descr="K:\resimler\imag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1" y="2348880"/>
            <a:ext cx="3801691" cy="380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733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KALDIRMA VE </a:t>
            </a:r>
            <a:r>
              <a:rPr lang="tr-TR" dirty="0" smtClean="0"/>
              <a:t>TAŞIMA</a:t>
            </a:r>
            <a:endParaRPr lang="tr-TR" dirty="0"/>
          </a:p>
        </p:txBody>
      </p:sp>
      <p:sp>
        <p:nvSpPr>
          <p:cNvPr id="3" name="İçerik Yer Tutucusu 2"/>
          <p:cNvSpPr>
            <a:spLocks noGrp="1"/>
          </p:cNvSpPr>
          <p:nvPr>
            <p:ph idx="1"/>
          </p:nvPr>
        </p:nvSpPr>
        <p:spPr>
          <a:xfrm>
            <a:off x="457200" y="1935480"/>
            <a:ext cx="5194920" cy="4389120"/>
          </a:xfrm>
        </p:spPr>
        <p:txBody>
          <a:bodyPr>
            <a:normAutofit fontScale="92500" lnSpcReduction="10000"/>
          </a:bodyPr>
          <a:lstStyle/>
          <a:p>
            <a:pPr marL="0" indent="0">
              <a:buNone/>
            </a:pPr>
            <a:r>
              <a:rPr lang="tr-TR" dirty="0" smtClean="0"/>
              <a:t>MALZEMENİN </a:t>
            </a:r>
            <a:r>
              <a:rPr lang="tr-TR" dirty="0"/>
              <a:t>ELE ALINMASI:</a:t>
            </a:r>
          </a:p>
          <a:p>
            <a:r>
              <a:rPr lang="tr-TR" dirty="0"/>
              <a:t>Malzemenin kaldırılmasında ve taşınmasında başarılı olma prensibi, yalnız iş yerlerinde değil malzemenin hareketini gerektiren her yerde ve her zaman benimsenmesi ve uygulanması ile mümkündür.</a:t>
            </a:r>
          </a:p>
          <a:p>
            <a:endParaRPr lang="tr-TR" dirty="0"/>
          </a:p>
        </p:txBody>
      </p:sp>
      <p:pic>
        <p:nvPicPr>
          <p:cNvPr id="1026" name="Picture 2" descr="C:\Documents and Settings\Administrator\Desktop\Yeni Klasör\ElleKaldir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564904"/>
            <a:ext cx="32385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23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931863" y="333375"/>
            <a:ext cx="7312025" cy="1176338"/>
          </a:xfrm>
        </p:spPr>
        <p:txBody>
          <a:bodyPr>
            <a:normAutofit fontScale="90000"/>
          </a:bodyPr>
          <a:lstStyle/>
          <a:p>
            <a:pPr algn="ctr"/>
            <a:r>
              <a:rPr lang="tr-TR" sz="4000"/>
              <a:t>ELLE TAŞIMA-RİSK DEĞERLENDİRMESİ</a:t>
            </a:r>
          </a:p>
        </p:txBody>
      </p:sp>
      <p:sp>
        <p:nvSpPr>
          <p:cNvPr id="27653" name="Rectangle 5"/>
          <p:cNvSpPr>
            <a:spLocks noGrp="1" noChangeArrowheads="1"/>
          </p:cNvSpPr>
          <p:nvPr>
            <p:ph type="body" sz="half" idx="1"/>
          </p:nvPr>
        </p:nvSpPr>
        <p:spPr>
          <a:xfrm>
            <a:off x="1066800" y="1981200"/>
            <a:ext cx="3697288" cy="4114800"/>
          </a:xfrm>
        </p:spPr>
        <p:txBody>
          <a:bodyPr/>
          <a:lstStyle/>
          <a:p>
            <a:pPr>
              <a:lnSpc>
                <a:spcPct val="90000"/>
              </a:lnSpc>
            </a:pPr>
            <a:r>
              <a:rPr lang="tr-TR" sz="2400"/>
              <a:t>Risk değerlendirilmesi sırasında kazaya neden olacak riskler tespit edilmişse, öncelikle taşınılması gereken yükün minimize edilmesi gerekir.</a:t>
            </a:r>
          </a:p>
          <a:p>
            <a:pPr>
              <a:lnSpc>
                <a:spcPct val="90000"/>
              </a:lnSpc>
            </a:pPr>
            <a:r>
              <a:rPr lang="tr-TR" sz="2400"/>
              <a:t>Bunun için çok dikkatlice hazırlanmış depolama ve dağıtım planının yapılması gerekir.</a:t>
            </a:r>
          </a:p>
        </p:txBody>
      </p:sp>
      <p:pic>
        <p:nvPicPr>
          <p:cNvPr id="27661" name="Picture 13" descr="el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914900" y="3014545"/>
            <a:ext cx="3695700" cy="2048109"/>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3046204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Rectangle 9"/>
          <p:cNvSpPr>
            <a:spLocks noGrp="1" noChangeArrowheads="1"/>
          </p:cNvSpPr>
          <p:nvPr>
            <p:ph type="title"/>
          </p:nvPr>
        </p:nvSpPr>
        <p:spPr/>
        <p:txBody>
          <a:bodyPr>
            <a:normAutofit fontScale="90000"/>
          </a:bodyPr>
          <a:lstStyle/>
          <a:p>
            <a:pPr algn="ctr"/>
            <a:r>
              <a:rPr lang="tr-TR"/>
              <a:t>ELLE TAŞIMA-RİSK DEĞERLENDİRMESİ</a:t>
            </a:r>
          </a:p>
        </p:txBody>
      </p:sp>
      <p:sp>
        <p:nvSpPr>
          <p:cNvPr id="29777" name="Rectangle 81"/>
          <p:cNvSpPr>
            <a:spLocks noGrp="1" noChangeArrowheads="1"/>
          </p:cNvSpPr>
          <p:nvPr>
            <p:ph sz="half" idx="1"/>
          </p:nvPr>
        </p:nvSpPr>
        <p:spPr>
          <a:xfrm>
            <a:off x="1066800" y="1981200"/>
            <a:ext cx="3697288" cy="4114800"/>
          </a:xfrm>
        </p:spPr>
        <p:txBody>
          <a:bodyPr/>
          <a:lstStyle/>
          <a:p>
            <a:pPr>
              <a:lnSpc>
                <a:spcPct val="80000"/>
              </a:lnSpc>
              <a:buFont typeface="Wingdings" pitchFamily="2" charset="2"/>
              <a:buNone/>
            </a:pPr>
            <a:r>
              <a:rPr lang="tr-TR" sz="2000" dirty="0">
                <a:solidFill>
                  <a:srgbClr val="FFFF00"/>
                </a:solidFill>
              </a:rPr>
              <a:t>İşin Gerekleri</a:t>
            </a:r>
          </a:p>
        </p:txBody>
      </p:sp>
      <p:sp>
        <p:nvSpPr>
          <p:cNvPr id="29778" name="Rectangle 82"/>
          <p:cNvSpPr>
            <a:spLocks noGrp="1" noChangeArrowheads="1"/>
          </p:cNvSpPr>
          <p:nvPr>
            <p:ph sz="half" idx="2"/>
          </p:nvPr>
        </p:nvSpPr>
        <p:spPr>
          <a:xfrm>
            <a:off x="2892626" y="1981200"/>
            <a:ext cx="6071862" cy="4114800"/>
          </a:xfrm>
        </p:spPr>
        <p:txBody>
          <a:bodyPr/>
          <a:lstStyle/>
          <a:p>
            <a:pPr>
              <a:lnSpc>
                <a:spcPct val="80000"/>
              </a:lnSpc>
              <a:buFont typeface="Wingdings" pitchFamily="2" charset="2"/>
              <a:buNone/>
            </a:pPr>
            <a:r>
              <a:rPr lang="tr-TR" sz="1400" dirty="0">
                <a:solidFill>
                  <a:srgbClr val="FF3300"/>
                </a:solidFill>
              </a:rPr>
              <a:t>	</a:t>
            </a:r>
            <a:r>
              <a:rPr lang="tr-TR" sz="1800" dirty="0">
                <a:solidFill>
                  <a:srgbClr val="FF3300"/>
                </a:solidFill>
              </a:rPr>
              <a:t>Yapılan iş içinde;</a:t>
            </a:r>
          </a:p>
          <a:p>
            <a:pPr>
              <a:lnSpc>
                <a:spcPct val="80000"/>
              </a:lnSpc>
              <a:buFont typeface="Wingdings" pitchFamily="2" charset="2"/>
              <a:buNone/>
            </a:pPr>
            <a:r>
              <a:rPr lang="tr-TR" sz="1800" dirty="0">
                <a:solidFill>
                  <a:srgbClr val="00FF00"/>
                </a:solidFill>
              </a:rPr>
              <a:t>	Taşınan yükün gövdeye uzaklığı?</a:t>
            </a:r>
          </a:p>
          <a:p>
            <a:pPr>
              <a:lnSpc>
                <a:spcPct val="80000"/>
              </a:lnSpc>
              <a:buFont typeface="Wingdings" pitchFamily="2" charset="2"/>
              <a:buNone/>
            </a:pPr>
            <a:r>
              <a:rPr lang="tr-TR" sz="1800" dirty="0">
                <a:solidFill>
                  <a:srgbClr val="00FF00"/>
                </a:solidFill>
              </a:rPr>
              <a:t>	Yetersiz (uygunsuz) vücut hareketi yada pozisyonu, özellikle;</a:t>
            </a:r>
            <a:endParaRPr lang="tr-TR" sz="1800" dirty="0"/>
          </a:p>
          <a:p>
            <a:pPr>
              <a:lnSpc>
                <a:spcPct val="80000"/>
              </a:lnSpc>
              <a:buFont typeface="Wingdings" pitchFamily="2" charset="2"/>
              <a:buNone/>
            </a:pPr>
            <a:r>
              <a:rPr lang="tr-TR" sz="1800" dirty="0"/>
              <a:t>+ gövde duruşunda bükülme var mı?</a:t>
            </a:r>
          </a:p>
          <a:p>
            <a:pPr>
              <a:lnSpc>
                <a:spcPct val="80000"/>
              </a:lnSpc>
              <a:buFont typeface="Wingdings" pitchFamily="2" charset="2"/>
              <a:buNone/>
            </a:pPr>
            <a:r>
              <a:rPr lang="tr-TR" sz="1800" dirty="0"/>
              <a:t>+ yükü almak için </a:t>
            </a:r>
            <a:r>
              <a:rPr lang="tr-TR" sz="1800" dirty="0" err="1"/>
              <a:t>eğiliniyor</a:t>
            </a:r>
            <a:r>
              <a:rPr lang="tr-TR" sz="1800" dirty="0"/>
              <a:t> mu?</a:t>
            </a:r>
          </a:p>
          <a:p>
            <a:pPr>
              <a:lnSpc>
                <a:spcPct val="80000"/>
              </a:lnSpc>
              <a:buFont typeface="Wingdings" pitchFamily="2" charset="2"/>
              <a:buNone/>
            </a:pPr>
            <a:r>
              <a:rPr lang="tr-TR" sz="1800" dirty="0"/>
              <a:t>+ yukarıya doğru uzanma hareketi var mı?</a:t>
            </a:r>
          </a:p>
          <a:p>
            <a:pPr>
              <a:lnSpc>
                <a:spcPct val="80000"/>
              </a:lnSpc>
              <a:buFont typeface="Wingdings" pitchFamily="2" charset="2"/>
              <a:buNone/>
            </a:pPr>
            <a:r>
              <a:rPr lang="tr-TR" sz="1800" dirty="0">
                <a:solidFill>
                  <a:srgbClr val="00FF00"/>
                </a:solidFill>
              </a:rPr>
              <a:t>	Yükün aşırı taşınması, özellikle:</a:t>
            </a:r>
          </a:p>
          <a:p>
            <a:pPr>
              <a:lnSpc>
                <a:spcPct val="80000"/>
              </a:lnSpc>
              <a:buFont typeface="Wingdings" pitchFamily="2" charset="2"/>
              <a:buNone/>
            </a:pPr>
            <a:r>
              <a:rPr lang="tr-TR" sz="1800" dirty="0"/>
              <a:t>+ kaldırılacak yükün konumu ve taşınma mesafesi .                            </a:t>
            </a:r>
            <a:r>
              <a:rPr lang="tr-TR" sz="1800" dirty="0">
                <a:solidFill>
                  <a:srgbClr val="00FF00"/>
                </a:solidFill>
              </a:rPr>
              <a:t>Yük için aşırı itme veya çekme hareketi var mı?</a:t>
            </a:r>
          </a:p>
          <a:p>
            <a:pPr>
              <a:lnSpc>
                <a:spcPct val="80000"/>
              </a:lnSpc>
              <a:buFont typeface="Wingdings" pitchFamily="2" charset="2"/>
              <a:buNone/>
            </a:pPr>
            <a:r>
              <a:rPr lang="tr-TR" sz="1800" dirty="0">
                <a:solidFill>
                  <a:srgbClr val="00FF00"/>
                </a:solidFill>
              </a:rPr>
              <a:t>	</a:t>
            </a:r>
            <a:r>
              <a:rPr lang="tr-TR" sz="1800" dirty="0">
                <a:solidFill>
                  <a:srgbClr val="FF3300"/>
                </a:solidFill>
              </a:rPr>
              <a:t>Yapılan iş içinde:</a:t>
            </a:r>
          </a:p>
          <a:p>
            <a:pPr>
              <a:lnSpc>
                <a:spcPct val="80000"/>
              </a:lnSpc>
              <a:buFont typeface="Wingdings" pitchFamily="2" charset="2"/>
              <a:buNone/>
            </a:pPr>
            <a:r>
              <a:rPr lang="tr-TR" sz="1800" dirty="0">
                <a:solidFill>
                  <a:schemeClr val="tx2"/>
                </a:solidFill>
              </a:rPr>
              <a:t>+ taşıma sırasında yükün ani hareket yapma riski var mı (düşme, kayma)?</a:t>
            </a:r>
          </a:p>
          <a:p>
            <a:pPr>
              <a:lnSpc>
                <a:spcPct val="80000"/>
              </a:lnSpc>
              <a:buFont typeface="Wingdings" pitchFamily="2" charset="2"/>
              <a:buNone/>
            </a:pPr>
            <a:r>
              <a:rPr lang="tr-TR" sz="1800" dirty="0">
                <a:solidFill>
                  <a:schemeClr val="tx2"/>
                </a:solidFill>
              </a:rPr>
              <a:t>+yük yaşıma işlemi sürekli ve uzun süreli yapılıyor mu?</a:t>
            </a:r>
          </a:p>
          <a:p>
            <a:pPr>
              <a:lnSpc>
                <a:spcPct val="80000"/>
              </a:lnSpc>
              <a:buFont typeface="Wingdings" pitchFamily="2" charset="2"/>
              <a:buNone/>
            </a:pPr>
            <a:r>
              <a:rPr lang="tr-TR" sz="1800" dirty="0">
                <a:solidFill>
                  <a:schemeClr val="tx2"/>
                </a:solidFill>
              </a:rPr>
              <a:t>+ dinlenme süreleri yetersiz mi?</a:t>
            </a:r>
          </a:p>
          <a:p>
            <a:pPr>
              <a:lnSpc>
                <a:spcPct val="80000"/>
              </a:lnSpc>
              <a:buFont typeface="Wingdings" pitchFamily="2" charset="2"/>
              <a:buNone/>
            </a:pPr>
            <a:r>
              <a:rPr lang="tr-TR" sz="1800" dirty="0">
                <a:solidFill>
                  <a:schemeClr val="tx2"/>
                </a:solidFill>
              </a:rPr>
              <a:t>+ elle taşıma işleminin toplam iş içindeki oranı yüksek mi?</a:t>
            </a:r>
          </a:p>
        </p:txBody>
      </p:sp>
      <p:pic>
        <p:nvPicPr>
          <p:cNvPr id="1027" name="Picture 3" descr="K:\resimler\carrying_box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7" y="2651414"/>
            <a:ext cx="1728192" cy="315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71964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normAutofit fontScale="90000"/>
          </a:bodyPr>
          <a:lstStyle/>
          <a:p>
            <a:pPr algn="ctr"/>
            <a:r>
              <a:rPr lang="tr-TR"/>
              <a:t>ELLE TAŞIMA-RİSK DEĞERLENDİRMESİ</a:t>
            </a:r>
          </a:p>
        </p:txBody>
      </p:sp>
      <p:sp>
        <p:nvSpPr>
          <p:cNvPr id="37893" name="Rectangle 5"/>
          <p:cNvSpPr>
            <a:spLocks noGrp="1" noChangeArrowheads="1"/>
          </p:cNvSpPr>
          <p:nvPr>
            <p:ph sz="half" idx="1"/>
          </p:nvPr>
        </p:nvSpPr>
        <p:spPr>
          <a:xfrm>
            <a:off x="1066800" y="1981200"/>
            <a:ext cx="3697288" cy="4114800"/>
          </a:xfrm>
        </p:spPr>
        <p:txBody>
          <a:bodyPr/>
          <a:lstStyle/>
          <a:p>
            <a:pPr>
              <a:buFont typeface="Wingdings" pitchFamily="2" charset="2"/>
              <a:buNone/>
            </a:pPr>
            <a:r>
              <a:rPr lang="tr-TR" sz="3600">
                <a:solidFill>
                  <a:srgbClr val="FFFF00"/>
                </a:solidFill>
              </a:rPr>
              <a:t>Yükün Özellikleri</a:t>
            </a:r>
          </a:p>
        </p:txBody>
      </p:sp>
      <p:sp>
        <p:nvSpPr>
          <p:cNvPr id="37894" name="Rectangle 6"/>
          <p:cNvSpPr>
            <a:spLocks noGrp="1" noChangeArrowheads="1"/>
          </p:cNvSpPr>
          <p:nvPr>
            <p:ph sz="half" idx="2"/>
          </p:nvPr>
        </p:nvSpPr>
        <p:spPr>
          <a:xfrm>
            <a:off x="4913313" y="1981200"/>
            <a:ext cx="3697287" cy="4114800"/>
          </a:xfrm>
        </p:spPr>
        <p:txBody>
          <a:bodyPr/>
          <a:lstStyle/>
          <a:p>
            <a:pPr>
              <a:buFont typeface="Wingdings" pitchFamily="2" charset="2"/>
              <a:buNone/>
            </a:pPr>
            <a:r>
              <a:rPr lang="tr-TR" sz="1800">
                <a:solidFill>
                  <a:srgbClr val="FF3300"/>
                </a:solidFill>
              </a:rPr>
              <a:t>	</a:t>
            </a:r>
            <a:r>
              <a:rPr lang="tr-TR">
                <a:solidFill>
                  <a:srgbClr val="FF3300"/>
                </a:solidFill>
              </a:rPr>
              <a:t>Yük;</a:t>
            </a:r>
          </a:p>
          <a:p>
            <a:pPr>
              <a:buFont typeface="Wingdings" pitchFamily="2" charset="2"/>
              <a:buNone/>
            </a:pPr>
            <a:r>
              <a:rPr lang="tr-TR" sz="2200">
                <a:solidFill>
                  <a:schemeClr val="tx2"/>
                </a:solidFill>
              </a:rPr>
              <a:t>+ ağır mı?</a:t>
            </a:r>
          </a:p>
          <a:p>
            <a:pPr>
              <a:buFont typeface="Wingdings" pitchFamily="2" charset="2"/>
              <a:buNone/>
            </a:pPr>
            <a:r>
              <a:rPr lang="tr-TR" sz="2200">
                <a:solidFill>
                  <a:schemeClr val="tx2"/>
                </a:solidFill>
              </a:rPr>
              <a:t>+ iri ve hantal mı?</a:t>
            </a:r>
          </a:p>
          <a:p>
            <a:pPr>
              <a:buFont typeface="Wingdings" pitchFamily="2" charset="2"/>
              <a:buNone/>
            </a:pPr>
            <a:r>
              <a:rPr lang="tr-TR" sz="2200">
                <a:solidFill>
                  <a:schemeClr val="tx2"/>
                </a:solidFill>
              </a:rPr>
              <a:t>+ kavranması zor mu?</a:t>
            </a:r>
          </a:p>
          <a:p>
            <a:pPr>
              <a:buFont typeface="Wingdings" pitchFamily="2" charset="2"/>
              <a:buNone/>
            </a:pPr>
            <a:r>
              <a:rPr lang="tr-TR" sz="2200">
                <a:solidFill>
                  <a:schemeClr val="tx2"/>
                </a:solidFill>
              </a:rPr>
              <a:t>+ dengesiz yada içindekiler hareketli mi?</a:t>
            </a:r>
          </a:p>
          <a:p>
            <a:pPr>
              <a:buFont typeface="Wingdings" pitchFamily="2" charset="2"/>
              <a:buNone/>
            </a:pPr>
            <a:r>
              <a:rPr lang="tr-TR" sz="2200">
                <a:solidFill>
                  <a:schemeClr val="tx2"/>
                </a:solidFill>
              </a:rPr>
              <a:t>+ keskin, sıcak veya diğer potansiyel zararlara (kimyasal vb.) sahip mi?</a:t>
            </a:r>
          </a:p>
        </p:txBody>
      </p:sp>
      <p:pic>
        <p:nvPicPr>
          <p:cNvPr id="37895" name="Picture 7" descr="carr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781300"/>
            <a:ext cx="35052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26131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normAutofit fontScale="90000"/>
          </a:bodyPr>
          <a:lstStyle/>
          <a:p>
            <a:pPr algn="ctr"/>
            <a:r>
              <a:rPr lang="tr-TR"/>
              <a:t>ELLE TAŞIMA-RİSK DEĞERLENDİRMESİ</a:t>
            </a:r>
          </a:p>
        </p:txBody>
      </p:sp>
      <p:sp>
        <p:nvSpPr>
          <p:cNvPr id="30725" name="Rectangle 5"/>
          <p:cNvSpPr>
            <a:spLocks noGrp="1" noChangeArrowheads="1"/>
          </p:cNvSpPr>
          <p:nvPr>
            <p:ph sz="half" idx="1"/>
          </p:nvPr>
        </p:nvSpPr>
        <p:spPr>
          <a:xfrm>
            <a:off x="1066800" y="1981200"/>
            <a:ext cx="3697288" cy="4114800"/>
          </a:xfrm>
        </p:spPr>
        <p:txBody>
          <a:bodyPr/>
          <a:lstStyle/>
          <a:p>
            <a:pPr>
              <a:lnSpc>
                <a:spcPct val="90000"/>
              </a:lnSpc>
              <a:buFont typeface="Wingdings" pitchFamily="2" charset="2"/>
              <a:buNone/>
            </a:pPr>
            <a:r>
              <a:rPr lang="tr-TR" sz="3600">
                <a:solidFill>
                  <a:srgbClr val="FFFF00"/>
                </a:solidFill>
              </a:rPr>
              <a:t>Çalışma sahası</a:t>
            </a:r>
          </a:p>
          <a:p>
            <a:pPr>
              <a:lnSpc>
                <a:spcPct val="90000"/>
              </a:lnSpc>
              <a:buFont typeface="Wingdings" pitchFamily="2" charset="2"/>
              <a:buNone/>
            </a:pPr>
            <a:endParaRPr lang="tr-TR" sz="3600">
              <a:solidFill>
                <a:srgbClr val="FFFF00"/>
              </a:solidFill>
            </a:endParaRPr>
          </a:p>
          <a:p>
            <a:pPr>
              <a:lnSpc>
                <a:spcPct val="90000"/>
              </a:lnSpc>
              <a:buFont typeface="Wingdings" pitchFamily="2" charset="2"/>
              <a:buNone/>
            </a:pPr>
            <a:r>
              <a:rPr lang="tr-TR" sz="3600">
                <a:solidFill>
                  <a:srgbClr val="663300"/>
                </a:solidFill>
              </a:rPr>
              <a:t> </a:t>
            </a:r>
          </a:p>
        </p:txBody>
      </p:sp>
      <p:sp>
        <p:nvSpPr>
          <p:cNvPr id="30726" name="Rectangle 6"/>
          <p:cNvSpPr>
            <a:spLocks noGrp="1" noChangeArrowheads="1"/>
          </p:cNvSpPr>
          <p:nvPr>
            <p:ph sz="half" idx="2"/>
          </p:nvPr>
        </p:nvSpPr>
        <p:spPr>
          <a:xfrm>
            <a:off x="4913313" y="1981200"/>
            <a:ext cx="3697287" cy="4114800"/>
          </a:xfrm>
        </p:spPr>
        <p:txBody>
          <a:bodyPr/>
          <a:lstStyle/>
          <a:p>
            <a:pPr>
              <a:lnSpc>
                <a:spcPct val="90000"/>
              </a:lnSpc>
              <a:buFont typeface="Wingdings" pitchFamily="2" charset="2"/>
              <a:buNone/>
            </a:pPr>
            <a:r>
              <a:rPr lang="tr-TR"/>
              <a:t>		</a:t>
            </a:r>
            <a:r>
              <a:rPr lang="tr-TR">
                <a:solidFill>
                  <a:srgbClr val="FF3300"/>
                </a:solidFill>
              </a:rPr>
              <a:t>Alan;</a:t>
            </a:r>
          </a:p>
          <a:p>
            <a:pPr>
              <a:lnSpc>
                <a:spcPct val="90000"/>
              </a:lnSpc>
              <a:buFont typeface="Wingdings" pitchFamily="2" charset="2"/>
              <a:buNone/>
            </a:pPr>
            <a:r>
              <a:rPr lang="tr-TR" sz="2200"/>
              <a:t>+ doğru vücut pozisyonunu almanızı kısıtlıyor mu?</a:t>
            </a:r>
          </a:p>
          <a:p>
            <a:pPr>
              <a:lnSpc>
                <a:spcPct val="90000"/>
              </a:lnSpc>
              <a:buFont typeface="Wingdings" pitchFamily="2" charset="2"/>
              <a:buNone/>
            </a:pPr>
            <a:r>
              <a:rPr lang="tr-TR" sz="2200"/>
              <a:t>+ zemini engebeli, kaygan veya hareketli mi?</a:t>
            </a:r>
          </a:p>
          <a:p>
            <a:pPr>
              <a:lnSpc>
                <a:spcPct val="90000"/>
              </a:lnSpc>
              <a:buFont typeface="Wingdings" pitchFamily="2" charset="2"/>
              <a:buNone/>
            </a:pPr>
            <a:r>
              <a:rPr lang="tr-TR" sz="2200"/>
              <a:t>+ içinde aşırı sıcaklık ve nem var mı?</a:t>
            </a:r>
          </a:p>
          <a:p>
            <a:pPr>
              <a:lnSpc>
                <a:spcPct val="90000"/>
              </a:lnSpc>
              <a:buFont typeface="Wingdings" pitchFamily="2" charset="2"/>
              <a:buNone/>
            </a:pPr>
            <a:r>
              <a:rPr lang="tr-TR" sz="2200"/>
              <a:t>+ içinde yüzeyler arasında kod farkı var mı?</a:t>
            </a:r>
          </a:p>
          <a:p>
            <a:pPr>
              <a:lnSpc>
                <a:spcPct val="90000"/>
              </a:lnSpc>
              <a:buFont typeface="Wingdings" pitchFamily="2" charset="2"/>
              <a:buNone/>
            </a:pPr>
            <a:r>
              <a:rPr lang="tr-TR" sz="2200"/>
              <a:t>+ içinde aydınlatma zayıf mı?</a:t>
            </a:r>
          </a:p>
        </p:txBody>
      </p:sp>
      <p:pic>
        <p:nvPicPr>
          <p:cNvPr id="30728" name="Picture 8" descr="adsı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781300"/>
            <a:ext cx="4097338"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09105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normAutofit fontScale="90000"/>
          </a:bodyPr>
          <a:lstStyle/>
          <a:p>
            <a:pPr algn="ctr"/>
            <a:r>
              <a:rPr lang="tr-TR"/>
              <a:t>ELLE TAŞIMA-RİSK DEĞERLENDİRMESİ</a:t>
            </a:r>
          </a:p>
        </p:txBody>
      </p:sp>
      <p:sp>
        <p:nvSpPr>
          <p:cNvPr id="49157" name="Rectangle 5"/>
          <p:cNvSpPr>
            <a:spLocks noGrp="1" noChangeArrowheads="1"/>
          </p:cNvSpPr>
          <p:nvPr>
            <p:ph sz="half" idx="1"/>
          </p:nvPr>
        </p:nvSpPr>
        <p:spPr>
          <a:xfrm>
            <a:off x="1066800" y="1981200"/>
            <a:ext cx="3697288" cy="4114800"/>
          </a:xfrm>
        </p:spPr>
        <p:txBody>
          <a:bodyPr/>
          <a:lstStyle/>
          <a:p>
            <a:pPr>
              <a:buFont typeface="Wingdings" pitchFamily="2" charset="2"/>
              <a:buNone/>
            </a:pPr>
            <a:r>
              <a:rPr lang="tr-TR" sz="3600">
                <a:solidFill>
                  <a:srgbClr val="FFFF00"/>
                </a:solidFill>
              </a:rPr>
              <a:t>Bireysel Kapasite</a:t>
            </a:r>
            <a:r>
              <a:rPr lang="tr-TR"/>
              <a:t>	</a:t>
            </a:r>
          </a:p>
        </p:txBody>
      </p:sp>
      <p:sp>
        <p:nvSpPr>
          <p:cNvPr id="49158" name="Rectangle 6"/>
          <p:cNvSpPr>
            <a:spLocks noGrp="1" noChangeArrowheads="1"/>
          </p:cNvSpPr>
          <p:nvPr>
            <p:ph sz="half" idx="2"/>
          </p:nvPr>
        </p:nvSpPr>
        <p:spPr>
          <a:xfrm>
            <a:off x="4913313" y="1981200"/>
            <a:ext cx="3697287" cy="4114800"/>
          </a:xfrm>
        </p:spPr>
        <p:txBody>
          <a:bodyPr/>
          <a:lstStyle/>
          <a:p>
            <a:pPr>
              <a:buFont typeface="Wingdings" pitchFamily="2" charset="2"/>
              <a:buNone/>
            </a:pPr>
            <a:r>
              <a:rPr lang="tr-TR"/>
              <a:t>	</a:t>
            </a:r>
            <a:r>
              <a:rPr lang="tr-TR">
                <a:solidFill>
                  <a:srgbClr val="FF3300"/>
                </a:solidFill>
              </a:rPr>
              <a:t>Yapılan iş için;</a:t>
            </a:r>
          </a:p>
          <a:p>
            <a:pPr>
              <a:buFont typeface="Wingdings" pitchFamily="2" charset="2"/>
              <a:buNone/>
            </a:pPr>
            <a:r>
              <a:rPr lang="tr-TR" sz="2200">
                <a:solidFill>
                  <a:schemeClr val="tx2"/>
                </a:solidFill>
              </a:rPr>
              <a:t>+ sıra dışı kuvvet veya yüksekliğe ihtiyaç duyuluyor mu?</a:t>
            </a:r>
          </a:p>
          <a:p>
            <a:pPr>
              <a:buFont typeface="Wingdings" pitchFamily="2" charset="2"/>
              <a:buNone/>
            </a:pPr>
            <a:r>
              <a:rPr lang="tr-TR" sz="2200">
                <a:solidFill>
                  <a:schemeClr val="tx2"/>
                </a:solidFill>
              </a:rPr>
              <a:t>+ sağlık problemi olan veya hamile çalışanlara zarar verebilecek riskler taşıyor mu?</a:t>
            </a:r>
          </a:p>
          <a:p>
            <a:pPr>
              <a:buFont typeface="Wingdings" pitchFamily="2" charset="2"/>
              <a:buNone/>
            </a:pPr>
            <a:endParaRPr lang="tr-TR"/>
          </a:p>
        </p:txBody>
      </p:sp>
      <p:pic>
        <p:nvPicPr>
          <p:cNvPr id="49159"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2708275"/>
            <a:ext cx="3887787"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16235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algn="ctr"/>
            <a:r>
              <a:rPr lang="tr-TR"/>
              <a:t>ELLE TAŞIMA-KAZA RİSKLERİNİN AZALTILMASI</a:t>
            </a:r>
          </a:p>
        </p:txBody>
      </p:sp>
      <p:sp>
        <p:nvSpPr>
          <p:cNvPr id="52228" name="Rectangle 4"/>
          <p:cNvSpPr>
            <a:spLocks noGrp="1" noChangeArrowheads="1"/>
          </p:cNvSpPr>
          <p:nvPr>
            <p:ph type="body" sz="half" idx="1"/>
          </p:nvPr>
        </p:nvSpPr>
        <p:spPr>
          <a:xfrm>
            <a:off x="1066800" y="1981200"/>
            <a:ext cx="3697288" cy="4114800"/>
          </a:xfrm>
        </p:spPr>
        <p:txBody>
          <a:bodyPr/>
          <a:lstStyle/>
          <a:p>
            <a:pPr>
              <a:buFont typeface="Wingdings" pitchFamily="2" charset="2"/>
              <a:buNone/>
            </a:pPr>
            <a:r>
              <a:rPr lang="tr-TR" sz="2800" b="1">
                <a:solidFill>
                  <a:srgbClr val="FFFF00"/>
                </a:solidFill>
              </a:rPr>
              <a:t>İşin gereği </a:t>
            </a:r>
            <a:r>
              <a:rPr lang="tr-TR" sz="2800" b="1">
                <a:solidFill>
                  <a:schemeClr val="tx2"/>
                </a:solidFill>
              </a:rPr>
              <a:t>yapılacak taşıma işleminde gerekli donanım veya mekanik yardımcı sağlanarak iş kolaylaştırılır.</a:t>
            </a:r>
            <a:endParaRPr lang="tr-TR" sz="2800" b="1">
              <a:solidFill>
                <a:srgbClr val="FFFF00"/>
              </a:solidFill>
            </a:endParaRPr>
          </a:p>
        </p:txBody>
      </p:sp>
      <p:pic>
        <p:nvPicPr>
          <p:cNvPr id="52230" name="Picture 6" descr="Amisc-0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6163" y="1916113"/>
            <a:ext cx="3892550" cy="345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092625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normAutofit fontScale="90000"/>
          </a:bodyPr>
          <a:lstStyle/>
          <a:p>
            <a:pPr algn="ctr"/>
            <a:r>
              <a:rPr lang="tr-TR"/>
              <a:t>ELLE TAŞIMA-KAZA RİSKLERİNİN AZALTILMASI</a:t>
            </a:r>
          </a:p>
        </p:txBody>
      </p:sp>
      <p:sp>
        <p:nvSpPr>
          <p:cNvPr id="54277" name="Rectangle 5"/>
          <p:cNvSpPr>
            <a:spLocks noGrp="1" noChangeArrowheads="1"/>
          </p:cNvSpPr>
          <p:nvPr>
            <p:ph type="body" sz="half" idx="1"/>
          </p:nvPr>
        </p:nvSpPr>
        <p:spPr>
          <a:xfrm>
            <a:off x="1066800" y="1981200"/>
            <a:ext cx="3697288" cy="4114800"/>
          </a:xfrm>
        </p:spPr>
        <p:txBody>
          <a:bodyPr/>
          <a:lstStyle/>
          <a:p>
            <a:pPr>
              <a:buFont typeface="Wingdings" pitchFamily="2" charset="2"/>
              <a:buNone/>
            </a:pPr>
            <a:r>
              <a:rPr lang="tr-TR" sz="2800" b="1">
                <a:solidFill>
                  <a:srgbClr val="FFFF00"/>
                </a:solidFill>
              </a:rPr>
              <a:t>Yük </a:t>
            </a:r>
            <a:r>
              <a:rPr lang="tr-TR" sz="2800" b="1">
                <a:solidFill>
                  <a:schemeClr val="tx2"/>
                </a:solidFill>
              </a:rPr>
              <a:t>daha küçük veya hafif boyutlara miktarı ve ağırlığı belirtilerek düşürülür.</a:t>
            </a:r>
            <a:endParaRPr lang="tr-TR" sz="2800" b="1">
              <a:solidFill>
                <a:srgbClr val="FFFF00"/>
              </a:solidFill>
            </a:endParaRPr>
          </a:p>
        </p:txBody>
      </p:sp>
      <p:pic>
        <p:nvPicPr>
          <p:cNvPr id="54279" name="Picture 7"/>
          <p:cNvPicPr>
            <a:picLocks noGrp="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53025" y="1981200"/>
            <a:ext cx="3216275" cy="4114800"/>
          </a:xfrm>
          <a:noFill/>
          <a:ln/>
        </p:spPr>
      </p:pic>
    </p:spTree>
    <p:extLst>
      <p:ext uri="{BB962C8B-B14F-4D97-AF65-F5344CB8AC3E}">
        <p14:creationId xmlns:p14="http://schemas.microsoft.com/office/powerpoint/2010/main" val="347458032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normAutofit fontScale="90000"/>
          </a:bodyPr>
          <a:lstStyle/>
          <a:p>
            <a:pPr algn="ctr"/>
            <a:r>
              <a:rPr lang="tr-TR"/>
              <a:t>ELLE TAŞIMA-KAZA RİSKLERİNİN AZALTILMASI</a:t>
            </a:r>
          </a:p>
        </p:txBody>
      </p:sp>
      <p:sp>
        <p:nvSpPr>
          <p:cNvPr id="56325" name="Rectangle 5"/>
          <p:cNvSpPr>
            <a:spLocks noGrp="1" noChangeArrowheads="1"/>
          </p:cNvSpPr>
          <p:nvPr>
            <p:ph type="body" sz="half" idx="1"/>
          </p:nvPr>
        </p:nvSpPr>
        <p:spPr>
          <a:xfrm>
            <a:off x="1066800" y="1981200"/>
            <a:ext cx="3697288" cy="4114800"/>
          </a:xfrm>
        </p:spPr>
        <p:txBody>
          <a:bodyPr/>
          <a:lstStyle/>
          <a:p>
            <a:pPr>
              <a:buFont typeface="Wingdings" pitchFamily="2" charset="2"/>
              <a:buNone/>
            </a:pPr>
            <a:r>
              <a:rPr lang="tr-TR" sz="2800" b="1">
                <a:solidFill>
                  <a:srgbClr val="FFFF00"/>
                </a:solidFill>
              </a:rPr>
              <a:t>Çalışma sahası </a:t>
            </a:r>
            <a:r>
              <a:rPr lang="tr-TR" sz="2800" b="1">
                <a:solidFill>
                  <a:schemeClr val="tx2"/>
                </a:solidFill>
              </a:rPr>
              <a:t>sıkışıklığa neden olan malzemelerden, çamur veya buzlanmadan arındırılarak daha güvenli hale getirilir.</a:t>
            </a:r>
            <a:endParaRPr lang="tr-TR" sz="2800" b="1">
              <a:solidFill>
                <a:srgbClr val="FFFF00"/>
              </a:solidFill>
            </a:endParaRPr>
          </a:p>
        </p:txBody>
      </p:sp>
      <p:pic>
        <p:nvPicPr>
          <p:cNvPr id="56327" name="Picture 7"/>
          <p:cNvPicPr>
            <a:picLocks noGrp="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14900" y="2053997"/>
            <a:ext cx="3695700" cy="3969205"/>
          </a:xfrm>
          <a:noFill/>
          <a:ln/>
        </p:spPr>
      </p:pic>
    </p:spTree>
    <p:extLst>
      <p:ext uri="{BB962C8B-B14F-4D97-AF65-F5344CB8AC3E}">
        <p14:creationId xmlns:p14="http://schemas.microsoft.com/office/powerpoint/2010/main" val="288014176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normAutofit fontScale="90000"/>
          </a:bodyPr>
          <a:lstStyle/>
          <a:p>
            <a:pPr algn="ctr"/>
            <a:r>
              <a:rPr lang="tr-TR"/>
              <a:t>ELLE TAŞIMA-KAZA RİSKLERİNİN AZALTILMASI</a:t>
            </a:r>
          </a:p>
        </p:txBody>
      </p:sp>
      <p:sp>
        <p:nvSpPr>
          <p:cNvPr id="58373" name="Rectangle 5"/>
          <p:cNvSpPr>
            <a:spLocks noGrp="1" noChangeArrowheads="1"/>
          </p:cNvSpPr>
          <p:nvPr>
            <p:ph type="body" sz="half" idx="1"/>
          </p:nvPr>
        </p:nvSpPr>
        <p:spPr>
          <a:xfrm>
            <a:off x="1066800" y="1981200"/>
            <a:ext cx="3697288" cy="4114800"/>
          </a:xfrm>
        </p:spPr>
        <p:txBody>
          <a:bodyPr/>
          <a:lstStyle/>
          <a:p>
            <a:pPr>
              <a:buFont typeface="Wingdings" pitchFamily="2" charset="2"/>
              <a:buNone/>
            </a:pPr>
            <a:r>
              <a:rPr lang="tr-TR" sz="2800" b="1">
                <a:solidFill>
                  <a:srgbClr val="FFFF00"/>
                </a:solidFill>
              </a:rPr>
              <a:t>Bireysel kapasite </a:t>
            </a:r>
            <a:r>
              <a:rPr lang="tr-TR" sz="2800" b="1">
                <a:solidFill>
                  <a:schemeClr val="tx2"/>
                </a:solidFill>
              </a:rPr>
              <a:t>bilgilendirme ve eğitimle arttırılmalıdır.</a:t>
            </a:r>
            <a:endParaRPr lang="tr-TR" sz="2800" b="1">
              <a:solidFill>
                <a:srgbClr val="FFFF00"/>
              </a:solidFill>
            </a:endParaRPr>
          </a:p>
        </p:txBody>
      </p:sp>
      <p:graphicFrame>
        <p:nvGraphicFramePr>
          <p:cNvPr id="58375" name="Object 7"/>
          <p:cNvGraphicFramePr>
            <a:graphicFrameLocks noGrp="1" noChangeAspect="1"/>
          </p:cNvGraphicFramePr>
          <p:nvPr>
            <p:ph sz="half" idx="2"/>
          </p:nvPr>
        </p:nvGraphicFramePr>
        <p:xfrm>
          <a:off x="4427538" y="1989138"/>
          <a:ext cx="4465637" cy="3035300"/>
        </p:xfrm>
        <a:graphic>
          <a:graphicData uri="http://schemas.openxmlformats.org/presentationml/2006/ole">
            <mc:AlternateContent xmlns:mc="http://schemas.openxmlformats.org/markup-compatibility/2006">
              <mc:Choice xmlns:v="urn:schemas-microsoft-com:vml" Requires="v">
                <p:oleObj spid="_x0000_s2060" name="Clip" r:id="rId4" imgW="2286000" imgH="1554480" progId="MS_ClipArt_Gallery.2">
                  <p:embed/>
                </p:oleObj>
              </mc:Choice>
              <mc:Fallback>
                <p:oleObj name="Clip" r:id="rId4" imgW="2286000" imgH="15544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1989138"/>
                        <a:ext cx="4465637" cy="303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4013270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pPr algn="ctr"/>
            <a:r>
              <a:rPr lang="tr-TR"/>
              <a:t>Sırtınıza Uygulanan Güç</a:t>
            </a:r>
          </a:p>
        </p:txBody>
      </p:sp>
      <p:sp>
        <p:nvSpPr>
          <p:cNvPr id="60421" name="Rectangle 5"/>
          <p:cNvSpPr>
            <a:spLocks noGrp="1" noChangeArrowheads="1"/>
          </p:cNvSpPr>
          <p:nvPr>
            <p:ph type="body" sz="half" idx="1"/>
          </p:nvPr>
        </p:nvSpPr>
        <p:spPr>
          <a:xfrm>
            <a:off x="611188" y="1981200"/>
            <a:ext cx="5184775" cy="4114800"/>
          </a:xfrm>
        </p:spPr>
        <p:txBody>
          <a:bodyPr/>
          <a:lstStyle/>
          <a:p>
            <a:pPr>
              <a:lnSpc>
                <a:spcPct val="90000"/>
              </a:lnSpc>
              <a:buClrTx/>
              <a:buSzTx/>
              <a:buFontTx/>
              <a:buNone/>
            </a:pPr>
            <a:r>
              <a:rPr lang="tr-TR" sz="2400" b="1">
                <a:solidFill>
                  <a:srgbClr val="FF3300"/>
                </a:solidFill>
              </a:rPr>
              <a:t>Kaldırma sırasında sırtınıza uygulanan baskı sizi şaşırtabilir</a:t>
            </a:r>
            <a:r>
              <a:rPr lang="en-US" sz="2400" b="1">
                <a:solidFill>
                  <a:srgbClr val="FF3300"/>
                </a:solidFill>
              </a:rPr>
              <a:t>!</a:t>
            </a:r>
            <a:endParaRPr lang="tr-TR" sz="2400" b="1">
              <a:solidFill>
                <a:srgbClr val="FF3300"/>
              </a:solidFill>
            </a:endParaRPr>
          </a:p>
          <a:p>
            <a:pPr>
              <a:buFont typeface="Wingdings" pitchFamily="2" charset="2"/>
              <a:buNone/>
            </a:pPr>
            <a:r>
              <a:rPr lang="en-US" sz="2400">
                <a:cs typeface="Times New Roman" pitchFamily="18" charset="0"/>
              </a:rPr>
              <a:t>S</a:t>
            </a:r>
            <a:r>
              <a:rPr lang="tr-TR" sz="2400"/>
              <a:t>ırtınızı kaldıra</a:t>
            </a:r>
            <a:r>
              <a:rPr lang="tr-TR" sz="2400">
                <a:latin typeface="Arial"/>
              </a:rPr>
              <a:t>ç</a:t>
            </a:r>
            <a:r>
              <a:rPr lang="tr-TR" sz="2400"/>
              <a:t> olarak d</a:t>
            </a:r>
            <a:r>
              <a:rPr lang="tr-TR" sz="2400">
                <a:latin typeface="Arial"/>
              </a:rPr>
              <a:t>ü</a:t>
            </a:r>
            <a:r>
              <a:rPr lang="tr-TR" sz="2400"/>
              <a:t>ş</a:t>
            </a:r>
            <a:r>
              <a:rPr lang="tr-TR" sz="2400">
                <a:latin typeface="Arial"/>
              </a:rPr>
              <a:t>ü</a:t>
            </a:r>
            <a:r>
              <a:rPr lang="tr-TR" sz="2400"/>
              <a:t>n</a:t>
            </a:r>
            <a:r>
              <a:rPr lang="tr-TR" sz="2400">
                <a:latin typeface="Arial"/>
              </a:rPr>
              <a:t>ü</a:t>
            </a:r>
            <a:r>
              <a:rPr lang="tr-TR" sz="2400"/>
              <a:t>n.</a:t>
            </a:r>
            <a:r>
              <a:rPr lang="en-US" sz="2400">
                <a:cs typeface="Times New Roman" pitchFamily="18" charset="0"/>
              </a:rPr>
              <a:t> Dayanak noktas</a:t>
            </a:r>
            <a:r>
              <a:rPr lang="tr-TR" sz="2400"/>
              <a:t>ı</a:t>
            </a:r>
            <a:r>
              <a:rPr lang="en-US" sz="2400">
                <a:cs typeface="Times New Roman" pitchFamily="18" charset="0"/>
              </a:rPr>
              <a:t> ortada bulundu</a:t>
            </a:r>
            <a:r>
              <a:rPr lang="tr-TR" sz="2400"/>
              <a:t>ğ</a:t>
            </a:r>
            <a:r>
              <a:rPr lang="en-US" sz="2400">
                <a:cs typeface="Times New Roman" pitchFamily="18" charset="0"/>
              </a:rPr>
              <a:t>unda, 10 kg</a:t>
            </a:r>
            <a:r>
              <a:rPr lang="en-US" sz="2400">
                <a:latin typeface="Arial"/>
                <a:cs typeface="Times New Roman" pitchFamily="18" charset="0"/>
              </a:rPr>
              <a:t>’</a:t>
            </a:r>
            <a:r>
              <a:rPr lang="en-US" sz="2400">
                <a:cs typeface="Times New Roman" pitchFamily="18" charset="0"/>
              </a:rPr>
              <a:t>l</a:t>
            </a:r>
            <a:r>
              <a:rPr lang="tr-TR" sz="2400"/>
              <a:t>ı</a:t>
            </a:r>
            <a:r>
              <a:rPr lang="en-US" sz="2400">
                <a:cs typeface="Times New Roman" pitchFamily="18" charset="0"/>
              </a:rPr>
              <a:t>k bir malzemenin kald</a:t>
            </a:r>
            <a:r>
              <a:rPr lang="tr-TR" sz="2400"/>
              <a:t>ırıl</a:t>
            </a:r>
            <a:r>
              <a:rPr lang="en-US" sz="2400">
                <a:cs typeface="Times New Roman" pitchFamily="18" charset="0"/>
              </a:rPr>
              <a:t>mas</a:t>
            </a:r>
            <a:r>
              <a:rPr lang="tr-TR" sz="2400"/>
              <a:t>ı</a:t>
            </a:r>
            <a:r>
              <a:rPr lang="en-US" sz="2400">
                <a:cs typeface="Times New Roman" pitchFamily="18" charset="0"/>
              </a:rPr>
              <a:t> i</a:t>
            </a:r>
            <a:r>
              <a:rPr lang="en-US" sz="2400">
                <a:latin typeface="Arial"/>
                <a:cs typeface="Times New Roman" pitchFamily="18" charset="0"/>
              </a:rPr>
              <a:t>ç</a:t>
            </a:r>
            <a:r>
              <a:rPr lang="en-US" sz="2400">
                <a:cs typeface="Times New Roman" pitchFamily="18" charset="0"/>
              </a:rPr>
              <a:t>in 10 kg</a:t>
            </a:r>
            <a:r>
              <a:rPr lang="en-US" sz="2400">
                <a:latin typeface="Arial"/>
                <a:cs typeface="Times New Roman" pitchFamily="18" charset="0"/>
              </a:rPr>
              <a:t>’</a:t>
            </a:r>
            <a:r>
              <a:rPr lang="en-US" sz="2400">
                <a:cs typeface="Times New Roman" pitchFamily="18" charset="0"/>
              </a:rPr>
              <a:t>l</a:t>
            </a:r>
            <a:r>
              <a:rPr lang="tr-TR" sz="2400">
                <a:cs typeface="Times New Roman" pitchFamily="18" charset="0"/>
              </a:rPr>
              <a:t>ık </a:t>
            </a:r>
            <a:r>
              <a:rPr lang="en-US" sz="2400">
                <a:cs typeface="Times New Roman" pitchFamily="18" charset="0"/>
              </a:rPr>
              <a:t>bir </a:t>
            </a:r>
            <a:r>
              <a:rPr lang="tr-TR" sz="2400">
                <a:cs typeface="Times New Roman" pitchFamily="18" charset="0"/>
              </a:rPr>
              <a:t>karşıt y</a:t>
            </a:r>
            <a:r>
              <a:rPr lang="tr-TR" sz="2400">
                <a:latin typeface="Arial"/>
                <a:cs typeface="Times New Roman" pitchFamily="18" charset="0"/>
              </a:rPr>
              <a:t>ü</a:t>
            </a:r>
            <a:r>
              <a:rPr lang="tr-TR" sz="2400">
                <a:cs typeface="Times New Roman" pitchFamily="18" charset="0"/>
              </a:rPr>
              <a:t>ke</a:t>
            </a:r>
            <a:r>
              <a:rPr lang="en-US" sz="2400">
                <a:cs typeface="Times New Roman" pitchFamily="18" charset="0"/>
              </a:rPr>
              <a:t> ihtiya</a:t>
            </a:r>
            <a:r>
              <a:rPr lang="tr-TR" sz="2400">
                <a:latin typeface="Arial"/>
              </a:rPr>
              <a:t>ç</a:t>
            </a:r>
            <a:r>
              <a:rPr lang="en-US" sz="2400">
                <a:cs typeface="Times New Roman" pitchFamily="18" charset="0"/>
              </a:rPr>
              <a:t> vard</a:t>
            </a:r>
            <a:r>
              <a:rPr lang="tr-TR" sz="2400"/>
              <a:t>ı</a:t>
            </a:r>
            <a:r>
              <a:rPr lang="en-US" sz="2400">
                <a:cs typeface="Times New Roman" pitchFamily="18" charset="0"/>
              </a:rPr>
              <a:t>r. </a:t>
            </a:r>
          </a:p>
          <a:p>
            <a:endParaRPr lang="tr-TR" sz="2400" b="1">
              <a:solidFill>
                <a:schemeClr val="tx2"/>
              </a:solidFill>
            </a:endParaRPr>
          </a:p>
        </p:txBody>
      </p:sp>
      <p:pic>
        <p:nvPicPr>
          <p:cNvPr id="60423"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2090738"/>
            <a:ext cx="3097213" cy="2346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063911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MALZEME HAREKET ŞEKİLLERİ</a:t>
            </a:r>
            <a:r>
              <a:rPr lang="tr-TR" dirty="0" smtClean="0"/>
              <a:t>:</a:t>
            </a:r>
            <a:endParaRPr lang="tr-TR" dirty="0"/>
          </a:p>
        </p:txBody>
      </p:sp>
      <p:sp>
        <p:nvSpPr>
          <p:cNvPr id="3" name="İçerik Yer Tutucusu 2"/>
          <p:cNvSpPr>
            <a:spLocks noGrp="1"/>
          </p:cNvSpPr>
          <p:nvPr>
            <p:ph idx="1"/>
          </p:nvPr>
        </p:nvSpPr>
        <p:spPr>
          <a:xfrm>
            <a:off x="971600" y="1916832"/>
            <a:ext cx="4158412" cy="4114800"/>
          </a:xfrm>
        </p:spPr>
        <p:txBody>
          <a:bodyPr/>
          <a:lstStyle/>
          <a:p>
            <a:pPr marL="0" indent="0">
              <a:buNone/>
            </a:pPr>
            <a:r>
              <a:rPr lang="tr-TR" dirty="0" smtClean="0"/>
              <a:t>Genellikle </a:t>
            </a:r>
            <a:r>
              <a:rPr lang="tr-TR" dirty="0"/>
              <a:t>üçe ayrılır:</a:t>
            </a:r>
          </a:p>
          <a:p>
            <a:pPr lvl="0"/>
            <a:r>
              <a:rPr lang="tr-TR" dirty="0"/>
              <a:t>Kaldırma, yükleme ve boşaltma.</a:t>
            </a:r>
          </a:p>
          <a:p>
            <a:pPr lvl="0"/>
            <a:r>
              <a:rPr lang="tr-TR" dirty="0"/>
              <a:t>Taşıma.</a:t>
            </a:r>
          </a:p>
          <a:p>
            <a:pPr lvl="0"/>
            <a:r>
              <a:rPr lang="tr-TR" dirty="0"/>
              <a:t>İstifleme ve depolama.</a:t>
            </a:r>
          </a:p>
          <a:p>
            <a:endParaRPr lang="tr-TR" dirty="0"/>
          </a:p>
        </p:txBody>
      </p:sp>
      <p:pic>
        <p:nvPicPr>
          <p:cNvPr id="2050" name="Picture 2" descr="C:\Documents and Settings\Administrator\Desktop\Yeni Klasör\ankara-nakli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466" y="2902981"/>
            <a:ext cx="3977534" cy="3977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59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p:txBody>
          <a:bodyPr/>
          <a:lstStyle/>
          <a:p>
            <a:pPr algn="ctr"/>
            <a:r>
              <a:rPr lang="tr-TR"/>
              <a:t>Sırtınıza Uygulanan Güç</a:t>
            </a:r>
          </a:p>
        </p:txBody>
      </p:sp>
      <p:sp>
        <p:nvSpPr>
          <p:cNvPr id="62469" name="Rectangle 5"/>
          <p:cNvSpPr>
            <a:spLocks noGrp="1" noChangeArrowheads="1"/>
          </p:cNvSpPr>
          <p:nvPr>
            <p:ph type="body" sz="half" idx="1"/>
          </p:nvPr>
        </p:nvSpPr>
        <p:spPr>
          <a:xfrm>
            <a:off x="250825" y="1916113"/>
            <a:ext cx="4752975" cy="4327525"/>
          </a:xfrm>
        </p:spPr>
        <p:txBody>
          <a:bodyPr/>
          <a:lstStyle/>
          <a:p>
            <a:pPr>
              <a:buFont typeface="Wingdings" pitchFamily="2" charset="2"/>
              <a:buNone/>
            </a:pPr>
            <a:r>
              <a:rPr lang="en-US" sz="2400">
                <a:cs typeface="Times New Roman" pitchFamily="18" charset="0"/>
              </a:rPr>
              <a:t>E</a:t>
            </a:r>
            <a:r>
              <a:rPr lang="tr-TR" sz="2400"/>
              <a:t>ğ</a:t>
            </a:r>
            <a:r>
              <a:rPr lang="en-US" sz="2400">
                <a:cs typeface="Times New Roman" pitchFamily="18" charset="0"/>
              </a:rPr>
              <a:t>er dayanak noktas</a:t>
            </a:r>
            <a:r>
              <a:rPr lang="tr-TR" sz="2400"/>
              <a:t>ını</a:t>
            </a:r>
            <a:r>
              <a:rPr lang="en-US" sz="2400">
                <a:cs typeface="Times New Roman" pitchFamily="18" charset="0"/>
              </a:rPr>
              <a:t> bir yana do</a:t>
            </a:r>
            <a:r>
              <a:rPr lang="tr-TR" sz="2400"/>
              <a:t>ğ</a:t>
            </a:r>
            <a:r>
              <a:rPr lang="en-US" sz="2400">
                <a:cs typeface="Times New Roman" pitchFamily="18" charset="0"/>
              </a:rPr>
              <a:t>ru itersek, ayn</a:t>
            </a:r>
            <a:r>
              <a:rPr lang="tr-TR" sz="2400"/>
              <a:t>ı</a:t>
            </a:r>
            <a:r>
              <a:rPr lang="en-US" sz="2400">
                <a:cs typeface="Times New Roman" pitchFamily="18" charset="0"/>
              </a:rPr>
              <a:t> malzemenin kald</a:t>
            </a:r>
            <a:r>
              <a:rPr lang="tr-TR" sz="2400"/>
              <a:t>ırı</a:t>
            </a:r>
            <a:r>
              <a:rPr lang="en-US" sz="2400">
                <a:cs typeface="Times New Roman" pitchFamily="18" charset="0"/>
              </a:rPr>
              <a:t>lmas</a:t>
            </a:r>
            <a:r>
              <a:rPr lang="tr-TR" sz="2400"/>
              <a:t>ı</a:t>
            </a:r>
            <a:r>
              <a:rPr lang="en-US" sz="2400">
                <a:cs typeface="Times New Roman" pitchFamily="18" charset="0"/>
              </a:rPr>
              <a:t> için daha fazla </a:t>
            </a:r>
            <a:r>
              <a:rPr lang="tr-TR" sz="2400">
                <a:cs typeface="Times New Roman" pitchFamily="18" charset="0"/>
              </a:rPr>
              <a:t>baskıya</a:t>
            </a:r>
            <a:r>
              <a:rPr lang="en-US" sz="2400">
                <a:cs typeface="Times New Roman" pitchFamily="18" charset="0"/>
              </a:rPr>
              <a:t> ihtiyaç duyulacakt</a:t>
            </a:r>
            <a:r>
              <a:rPr lang="tr-TR" sz="2400"/>
              <a:t>ı</a:t>
            </a:r>
            <a:r>
              <a:rPr lang="en-US" sz="2400">
                <a:cs typeface="Times New Roman" pitchFamily="18" charset="0"/>
              </a:rPr>
              <a:t>r. Beliniz, 10:1 oran</a:t>
            </a:r>
            <a:r>
              <a:rPr lang="tr-TR" sz="2400"/>
              <a:t>ı</a:t>
            </a:r>
            <a:r>
              <a:rPr lang="en-US" sz="2400">
                <a:cs typeface="Times New Roman" pitchFamily="18" charset="0"/>
              </a:rPr>
              <a:t>ndaki kald</a:t>
            </a:r>
            <a:r>
              <a:rPr lang="tr-TR" sz="2400"/>
              <a:t>ı</a:t>
            </a:r>
            <a:r>
              <a:rPr lang="en-US" sz="2400">
                <a:cs typeface="Times New Roman" pitchFamily="18" charset="0"/>
              </a:rPr>
              <a:t>raç </a:t>
            </a:r>
            <a:r>
              <a:rPr lang="tr-TR" sz="2400"/>
              <a:t>                                        </a:t>
            </a:r>
            <a:r>
              <a:rPr lang="en-US" sz="2400">
                <a:cs typeface="Times New Roman" pitchFamily="18" charset="0"/>
              </a:rPr>
              <a:t>sistemindeki dayanak nok</a:t>
            </a:r>
            <a:r>
              <a:rPr lang="tr-TR" sz="2400"/>
              <a:t>t</a:t>
            </a:r>
            <a:r>
              <a:rPr lang="en-US" sz="2400">
                <a:cs typeface="Times New Roman" pitchFamily="18" charset="0"/>
              </a:rPr>
              <a:t>as</a:t>
            </a:r>
            <a:r>
              <a:rPr lang="tr-TR" sz="2400"/>
              <a:t>ı</a:t>
            </a:r>
            <a:r>
              <a:rPr lang="en-US" sz="2400">
                <a:cs typeface="Times New Roman" pitchFamily="18" charset="0"/>
              </a:rPr>
              <a:t> gibidir.10 kg’l</a:t>
            </a:r>
            <a:r>
              <a:rPr lang="tr-TR" sz="2400"/>
              <a:t>ı</a:t>
            </a:r>
            <a:r>
              <a:rPr lang="en-US" sz="2400">
                <a:cs typeface="Times New Roman" pitchFamily="18" charset="0"/>
              </a:rPr>
              <a:t>k bir</a:t>
            </a:r>
            <a:r>
              <a:rPr lang="tr-TR" sz="2400">
                <a:cs typeface="Times New Roman" pitchFamily="18" charset="0"/>
              </a:rPr>
              <a:t> </a:t>
            </a:r>
            <a:r>
              <a:rPr lang="en-US" sz="2400">
                <a:cs typeface="Times New Roman" pitchFamily="18" charset="0"/>
              </a:rPr>
              <a:t>malzemenin </a:t>
            </a:r>
            <a:r>
              <a:rPr lang="tr-TR" sz="2400"/>
              <a:t>                              </a:t>
            </a:r>
            <a:r>
              <a:rPr lang="en-US" sz="2400">
                <a:cs typeface="Times New Roman" pitchFamily="18" charset="0"/>
              </a:rPr>
              <a:t>kald</a:t>
            </a:r>
            <a:r>
              <a:rPr lang="tr-TR" sz="2400"/>
              <a:t>ırıl</a:t>
            </a:r>
            <a:r>
              <a:rPr lang="en-US" sz="2400">
                <a:cs typeface="Times New Roman" pitchFamily="18" charset="0"/>
              </a:rPr>
              <a:t>mas</a:t>
            </a:r>
            <a:r>
              <a:rPr lang="tr-TR" sz="2400"/>
              <a:t>ı</a:t>
            </a:r>
            <a:r>
              <a:rPr lang="en-US" sz="2400">
                <a:cs typeface="Times New Roman" pitchFamily="18" charset="0"/>
              </a:rPr>
              <a:t> için belinize </a:t>
            </a:r>
            <a:r>
              <a:rPr lang="tr-TR" sz="2400"/>
              <a:t>                                     </a:t>
            </a:r>
            <a:r>
              <a:rPr lang="en-US" sz="2400">
                <a:cs typeface="Times New Roman" pitchFamily="18" charset="0"/>
              </a:rPr>
              <a:t>100 kg’l</a:t>
            </a:r>
            <a:r>
              <a:rPr lang="tr-TR" sz="2400"/>
              <a:t>ı</a:t>
            </a:r>
            <a:r>
              <a:rPr lang="en-US" sz="2400">
                <a:cs typeface="Times New Roman" pitchFamily="18" charset="0"/>
              </a:rPr>
              <a:t>k bir </a:t>
            </a:r>
            <a:r>
              <a:rPr lang="tr-TR" sz="2400">
                <a:cs typeface="Times New Roman" pitchFamily="18" charset="0"/>
              </a:rPr>
              <a:t>baskı</a:t>
            </a:r>
          </a:p>
          <a:p>
            <a:pPr>
              <a:buFont typeface="Wingdings" pitchFamily="2" charset="2"/>
              <a:buNone/>
            </a:pPr>
            <a:r>
              <a:rPr lang="tr-TR" sz="2400">
                <a:cs typeface="Times New Roman" pitchFamily="18" charset="0"/>
              </a:rPr>
              <a:t>	</a:t>
            </a:r>
            <a:r>
              <a:rPr lang="en-US" sz="2400">
                <a:cs typeface="Times New Roman" pitchFamily="18" charset="0"/>
              </a:rPr>
              <a:t>uygulanmaktad</a:t>
            </a:r>
            <a:r>
              <a:rPr lang="tr-TR" sz="2400"/>
              <a:t>ı</a:t>
            </a:r>
            <a:r>
              <a:rPr lang="en-US" sz="2400">
                <a:cs typeface="Times New Roman" pitchFamily="18" charset="0"/>
              </a:rPr>
              <a:t>r. </a:t>
            </a:r>
          </a:p>
          <a:p>
            <a:pPr>
              <a:buFont typeface="Wingdings" pitchFamily="2" charset="2"/>
              <a:buNone/>
            </a:pPr>
            <a:endParaRPr lang="tr-TR" sz="2400"/>
          </a:p>
        </p:txBody>
      </p:sp>
      <p:pic>
        <p:nvPicPr>
          <p:cNvPr id="62471" name="Picture 7"/>
          <p:cNvPicPr>
            <a:picLocks noGrp="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48263" y="2276475"/>
            <a:ext cx="3754437" cy="2224088"/>
          </a:xfrm>
          <a:noFill/>
          <a:ln/>
        </p:spPr>
      </p:pic>
    </p:spTree>
    <p:extLst>
      <p:ext uri="{BB962C8B-B14F-4D97-AF65-F5344CB8AC3E}">
        <p14:creationId xmlns:p14="http://schemas.microsoft.com/office/powerpoint/2010/main" val="368838873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p:txBody>
          <a:bodyPr/>
          <a:lstStyle/>
          <a:p>
            <a:pPr algn="ctr"/>
            <a:r>
              <a:rPr lang="tr-TR"/>
              <a:t>Sırtınıza Uygulanan Güç</a:t>
            </a:r>
          </a:p>
        </p:txBody>
      </p:sp>
      <p:sp>
        <p:nvSpPr>
          <p:cNvPr id="64517" name="Rectangle 5"/>
          <p:cNvSpPr>
            <a:spLocks noGrp="1" noChangeArrowheads="1"/>
          </p:cNvSpPr>
          <p:nvPr>
            <p:ph type="body" sz="half" idx="1"/>
          </p:nvPr>
        </p:nvSpPr>
        <p:spPr>
          <a:xfrm>
            <a:off x="323850" y="1981200"/>
            <a:ext cx="4379913" cy="4114800"/>
          </a:xfrm>
        </p:spPr>
        <p:txBody>
          <a:bodyPr/>
          <a:lstStyle/>
          <a:p>
            <a:pPr>
              <a:buFont typeface="Wingdings" pitchFamily="2" charset="2"/>
              <a:buNone/>
            </a:pPr>
            <a:r>
              <a:rPr lang="en-US" sz="2800">
                <a:cs typeface="Times New Roman" pitchFamily="18" charset="0"/>
              </a:rPr>
              <a:t>Vücut üst a</a:t>
            </a:r>
            <a:r>
              <a:rPr lang="tr-TR" sz="2800"/>
              <a:t>ğırlığını</a:t>
            </a:r>
            <a:r>
              <a:rPr lang="en-US" sz="2800">
                <a:cs typeface="Times New Roman" pitchFamily="18" charset="0"/>
              </a:rPr>
              <a:t> ortalama olarak 50 kg al</a:t>
            </a:r>
            <a:r>
              <a:rPr lang="tr-TR" sz="2800"/>
              <a:t>ı</a:t>
            </a:r>
            <a:r>
              <a:rPr lang="en-US" sz="2800">
                <a:cs typeface="Times New Roman" pitchFamily="18" charset="0"/>
              </a:rPr>
              <a:t>rsak, gerçekte 10 kg’l</a:t>
            </a:r>
            <a:r>
              <a:rPr lang="tr-TR" sz="2800"/>
              <a:t>ı</a:t>
            </a:r>
            <a:r>
              <a:rPr lang="en-US" sz="2800">
                <a:cs typeface="Times New Roman" pitchFamily="18" charset="0"/>
              </a:rPr>
              <a:t>k bir a</a:t>
            </a:r>
            <a:r>
              <a:rPr lang="tr-TR" sz="2800"/>
              <a:t>ğırlığı</a:t>
            </a:r>
            <a:r>
              <a:rPr lang="en-US" sz="2800">
                <a:cs typeface="Times New Roman" pitchFamily="18" charset="0"/>
              </a:rPr>
              <a:t>n kald</a:t>
            </a:r>
            <a:r>
              <a:rPr lang="tr-TR" sz="2800"/>
              <a:t>ırıl</a:t>
            </a:r>
            <a:r>
              <a:rPr lang="en-US" sz="2800">
                <a:cs typeface="Times New Roman" pitchFamily="18" charset="0"/>
              </a:rPr>
              <a:t>mas</a:t>
            </a:r>
            <a:r>
              <a:rPr lang="tr-TR" sz="2800"/>
              <a:t>ı</a:t>
            </a:r>
            <a:r>
              <a:rPr lang="en-US" sz="2800">
                <a:cs typeface="Times New Roman" pitchFamily="18" charset="0"/>
              </a:rPr>
              <a:t> için s</a:t>
            </a:r>
            <a:r>
              <a:rPr lang="tr-TR" sz="2800"/>
              <a:t>ı</a:t>
            </a:r>
            <a:r>
              <a:rPr lang="en-US" sz="2800">
                <a:cs typeface="Times New Roman" pitchFamily="18" charset="0"/>
              </a:rPr>
              <a:t>rta 600 kg’l</a:t>
            </a:r>
            <a:r>
              <a:rPr lang="tr-TR" sz="2800"/>
              <a:t>ı</a:t>
            </a:r>
            <a:r>
              <a:rPr lang="en-US" sz="2800">
                <a:cs typeface="Times New Roman" pitchFamily="18" charset="0"/>
              </a:rPr>
              <a:t>k bir </a:t>
            </a:r>
            <a:r>
              <a:rPr lang="tr-TR" sz="2800"/>
              <a:t>baskı</a:t>
            </a:r>
            <a:r>
              <a:rPr lang="en-US" sz="2800">
                <a:cs typeface="Times New Roman" pitchFamily="18" charset="0"/>
              </a:rPr>
              <a:t> uygulanaca</a:t>
            </a:r>
            <a:r>
              <a:rPr lang="tr-TR" sz="2800"/>
              <a:t>ğını</a:t>
            </a:r>
            <a:r>
              <a:rPr lang="en-US" sz="2800">
                <a:cs typeface="Times New Roman" pitchFamily="18" charset="0"/>
              </a:rPr>
              <a:t> görürüz.</a:t>
            </a:r>
            <a:endParaRPr lang="tr-TR" sz="2800">
              <a:cs typeface="Times New Roman" pitchFamily="18" charset="0"/>
            </a:endParaRPr>
          </a:p>
        </p:txBody>
      </p:sp>
      <p:pic>
        <p:nvPicPr>
          <p:cNvPr id="64519" name="Picture 7"/>
          <p:cNvPicPr>
            <a:picLocks noGrp="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991100" y="1981200"/>
            <a:ext cx="3540125" cy="4114800"/>
          </a:xfrm>
          <a:noFill/>
          <a:ln/>
        </p:spPr>
      </p:pic>
    </p:spTree>
    <p:extLst>
      <p:ext uri="{BB962C8B-B14F-4D97-AF65-F5344CB8AC3E}">
        <p14:creationId xmlns:p14="http://schemas.microsoft.com/office/powerpoint/2010/main" val="171500661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pPr algn="ctr"/>
            <a:r>
              <a:rPr lang="tr-TR"/>
              <a:t>Sırtınıza Uygulanan Güç</a:t>
            </a:r>
          </a:p>
        </p:txBody>
      </p:sp>
      <p:sp>
        <p:nvSpPr>
          <p:cNvPr id="66565" name="Rectangle 5"/>
          <p:cNvSpPr>
            <a:spLocks noGrp="1" noChangeArrowheads="1"/>
          </p:cNvSpPr>
          <p:nvPr>
            <p:ph type="body" sz="half" idx="1"/>
          </p:nvPr>
        </p:nvSpPr>
        <p:spPr>
          <a:xfrm>
            <a:off x="1066800" y="1981200"/>
            <a:ext cx="3697288" cy="4114800"/>
          </a:xfrm>
        </p:spPr>
        <p:txBody>
          <a:bodyPr/>
          <a:lstStyle/>
          <a:p>
            <a:pPr>
              <a:buFont typeface="Wingdings" pitchFamily="2" charset="2"/>
              <a:buNone/>
            </a:pPr>
            <a:r>
              <a:rPr lang="en-US" sz="2800">
                <a:cs typeface="Times New Roman" pitchFamily="18" charset="0"/>
              </a:rPr>
              <a:t>E</a:t>
            </a:r>
            <a:r>
              <a:rPr lang="tr-TR" sz="2800"/>
              <a:t>ğ</a:t>
            </a:r>
            <a:r>
              <a:rPr lang="en-US" sz="2800">
                <a:cs typeface="Times New Roman" pitchFamily="18" charset="0"/>
              </a:rPr>
              <a:t>er normalden 15 kg daha kiloluysan</a:t>
            </a:r>
            <a:r>
              <a:rPr lang="tr-TR" sz="2800"/>
              <a:t>ı</a:t>
            </a:r>
            <a:r>
              <a:rPr lang="en-US" sz="2800">
                <a:cs typeface="Times New Roman" pitchFamily="18" charset="0"/>
              </a:rPr>
              <a:t>z, ne zaman 10 kg’l</a:t>
            </a:r>
            <a:r>
              <a:rPr lang="tr-TR" sz="2800"/>
              <a:t>ı</a:t>
            </a:r>
            <a:r>
              <a:rPr lang="en-US" sz="2800">
                <a:cs typeface="Times New Roman" pitchFamily="18" charset="0"/>
              </a:rPr>
              <a:t>k bir yük kald</a:t>
            </a:r>
            <a:r>
              <a:rPr lang="tr-TR" sz="2800"/>
              <a:t>ı</a:t>
            </a:r>
            <a:r>
              <a:rPr lang="en-US" sz="2800">
                <a:cs typeface="Times New Roman" pitchFamily="18" charset="0"/>
              </a:rPr>
              <a:t>rmaya kalksan</a:t>
            </a:r>
            <a:r>
              <a:rPr lang="tr-TR" sz="2800"/>
              <a:t>ı</a:t>
            </a:r>
            <a:r>
              <a:rPr lang="en-US" sz="2800">
                <a:cs typeface="Times New Roman" pitchFamily="18" charset="0"/>
              </a:rPr>
              <a:t>z fazladan 150 kg daha </a:t>
            </a:r>
            <a:r>
              <a:rPr lang="tr-TR" sz="2800">
                <a:cs typeface="Times New Roman" pitchFamily="18" charset="0"/>
              </a:rPr>
              <a:t>belinize baskı gelecektir.</a:t>
            </a:r>
          </a:p>
        </p:txBody>
      </p:sp>
      <p:pic>
        <p:nvPicPr>
          <p:cNvPr id="66567" name="Picture 7"/>
          <p:cNvPicPr>
            <a:picLocks noGrp="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85633" y="1981200"/>
            <a:ext cx="3554233" cy="4114800"/>
          </a:xfrm>
          <a:noFill/>
          <a:ln/>
        </p:spPr>
      </p:pic>
    </p:spTree>
    <p:extLst>
      <p:ext uri="{BB962C8B-B14F-4D97-AF65-F5344CB8AC3E}">
        <p14:creationId xmlns:p14="http://schemas.microsoft.com/office/powerpoint/2010/main" val="230492749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a:r>
              <a:rPr lang="tr-TR"/>
              <a:t>Sırt incinmelerinin sebepleri</a:t>
            </a:r>
          </a:p>
        </p:txBody>
      </p:sp>
      <p:sp>
        <p:nvSpPr>
          <p:cNvPr id="68611" name="Rectangle 3"/>
          <p:cNvSpPr>
            <a:spLocks noGrp="1" noChangeArrowheads="1"/>
          </p:cNvSpPr>
          <p:nvPr>
            <p:ph type="body" sz="half" idx="1"/>
          </p:nvPr>
        </p:nvSpPr>
        <p:spPr>
          <a:xfrm>
            <a:off x="1066800" y="1981200"/>
            <a:ext cx="3697288" cy="4114800"/>
          </a:xfrm>
        </p:spPr>
        <p:txBody>
          <a:bodyPr/>
          <a:lstStyle/>
          <a:p>
            <a:pPr algn="just">
              <a:buClr>
                <a:srgbClr val="006260"/>
              </a:buClr>
              <a:buFontTx/>
              <a:buChar char="-"/>
            </a:pPr>
            <a:r>
              <a:rPr lang="tr-TR" sz="2000">
                <a:cs typeface="Arial" charset="0"/>
              </a:rPr>
              <a:t>belin burkulması;</a:t>
            </a:r>
          </a:p>
          <a:p>
            <a:pPr algn="just">
              <a:buClr>
                <a:srgbClr val="006260"/>
              </a:buClr>
              <a:buFontTx/>
              <a:buChar char="-"/>
            </a:pPr>
            <a:r>
              <a:rPr lang="tr-TR" sz="2000">
                <a:cs typeface="Arial" charset="0"/>
              </a:rPr>
              <a:t>malzemeyi kaldırmak veya ona uzanmak;</a:t>
            </a:r>
          </a:p>
          <a:p>
            <a:pPr algn="just">
              <a:buClr>
                <a:srgbClr val="006260"/>
              </a:buClr>
              <a:buFontTx/>
              <a:buChar char="-"/>
            </a:pPr>
            <a:r>
              <a:rPr lang="tr-TR" sz="2000">
                <a:cs typeface="Arial" charset="0"/>
              </a:rPr>
              <a:t>biçimsiz veya garip şekillerdeki malzemenin taşınması ve kaldırılması;</a:t>
            </a:r>
          </a:p>
          <a:p>
            <a:pPr algn="just">
              <a:buClr>
                <a:srgbClr val="006260"/>
              </a:buClr>
              <a:buFontTx/>
              <a:buChar char="-"/>
            </a:pPr>
            <a:r>
              <a:rPr lang="tr-TR" sz="2000">
                <a:cs typeface="Arial" charset="0"/>
              </a:rPr>
              <a:t>biçimsiz ve rahatsız pozisyonda çalışmak;</a:t>
            </a:r>
          </a:p>
          <a:p>
            <a:pPr algn="just">
              <a:buClr>
                <a:srgbClr val="006260"/>
              </a:buClr>
              <a:buFontTx/>
              <a:buChar char="-"/>
            </a:pPr>
            <a:r>
              <a:rPr lang="tr-TR" sz="2000"/>
              <a:t>t</a:t>
            </a:r>
            <a:r>
              <a:rPr lang="tr-TR" sz="2000">
                <a:cs typeface="Arial" charset="0"/>
              </a:rPr>
              <a:t>ek bir pozisyonda uzun süre oturmak veya dikilmek</a:t>
            </a:r>
            <a:endParaRPr lang="en-US" sz="2000">
              <a:cs typeface="Arial" charset="0"/>
            </a:endParaRPr>
          </a:p>
          <a:p>
            <a:pPr>
              <a:buFont typeface="Wingdings" pitchFamily="2" charset="2"/>
              <a:buNone/>
            </a:pPr>
            <a:endParaRPr lang="tr-TR" sz="2000"/>
          </a:p>
        </p:txBody>
      </p:sp>
      <p:pic>
        <p:nvPicPr>
          <p:cNvPr id="68613" name="Picture 5"/>
          <p:cNvPicPr>
            <a:picLocks noGrp="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67767" y="1981200"/>
            <a:ext cx="3189965" cy="4114800"/>
          </a:xfrm>
          <a:noFill/>
          <a:ln/>
        </p:spPr>
      </p:pic>
    </p:spTree>
    <p:extLst>
      <p:ext uri="{BB962C8B-B14F-4D97-AF65-F5344CB8AC3E}">
        <p14:creationId xmlns:p14="http://schemas.microsoft.com/office/powerpoint/2010/main" val="382181840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a:r>
              <a:rPr lang="tr-TR"/>
              <a:t>Sırt incinmelerinin sebepleri</a:t>
            </a:r>
          </a:p>
        </p:txBody>
      </p:sp>
      <p:sp>
        <p:nvSpPr>
          <p:cNvPr id="70659" name="Rectangle 3"/>
          <p:cNvSpPr>
            <a:spLocks noGrp="1" noChangeArrowheads="1"/>
          </p:cNvSpPr>
          <p:nvPr>
            <p:ph idx="1"/>
          </p:nvPr>
        </p:nvSpPr>
        <p:spPr>
          <a:xfrm>
            <a:off x="4067944" y="1981200"/>
            <a:ext cx="4896544" cy="4114800"/>
          </a:xfrm>
        </p:spPr>
        <p:txBody>
          <a:bodyPr/>
          <a:lstStyle/>
          <a:p>
            <a:pPr algn="ctr">
              <a:buFont typeface="Wingdings" pitchFamily="2" charset="2"/>
              <a:buNone/>
            </a:pPr>
            <a:r>
              <a:rPr lang="en-US" dirty="0">
                <a:solidFill>
                  <a:schemeClr val="tx2"/>
                </a:solidFill>
              </a:rPr>
              <a:t>“</a:t>
            </a:r>
            <a:r>
              <a:rPr lang="tr-TR" dirty="0">
                <a:solidFill>
                  <a:schemeClr val="tx2"/>
                </a:solidFill>
              </a:rPr>
              <a:t>Fazlasını yapmak</a:t>
            </a:r>
            <a:r>
              <a:rPr lang="en-US" dirty="0">
                <a:solidFill>
                  <a:schemeClr val="tx2"/>
                </a:solidFill>
              </a:rPr>
              <a:t>”</a:t>
            </a:r>
            <a:endParaRPr lang="tr-TR" dirty="0">
              <a:solidFill>
                <a:schemeClr val="tx2"/>
              </a:solidFill>
            </a:endParaRPr>
          </a:p>
          <a:p>
            <a:pPr algn="ctr">
              <a:buFont typeface="Wingdings" pitchFamily="2" charset="2"/>
              <a:buNone/>
            </a:pPr>
            <a:r>
              <a:rPr lang="tr-TR" dirty="0">
                <a:solidFill>
                  <a:srgbClr val="FF3300"/>
                </a:solidFill>
              </a:rPr>
              <a:t>L</a:t>
            </a:r>
            <a:r>
              <a:rPr lang="tr-TR" dirty="0">
                <a:solidFill>
                  <a:srgbClr val="FF3300"/>
                </a:solidFill>
                <a:cs typeface="Arial" charset="0"/>
              </a:rPr>
              <a:t>ütfen </a:t>
            </a:r>
            <a:r>
              <a:rPr lang="tr-TR" dirty="0" smtClean="0">
                <a:solidFill>
                  <a:srgbClr val="FF3300"/>
                </a:solidFill>
                <a:cs typeface="Arial" charset="0"/>
              </a:rPr>
              <a:t>"</a:t>
            </a:r>
            <a:r>
              <a:rPr lang="tr-TR" dirty="0">
                <a:solidFill>
                  <a:srgbClr val="FF3300"/>
                </a:solidFill>
                <a:cs typeface="Arial" charset="0"/>
              </a:rPr>
              <a:t>Bu tek başına kaldırabileceğimden fazla" demekten çekinmeyin.  Kendi fiziksel kapasitenizi ve yapabileceğinizi bilmek oldukça önemlidir</a:t>
            </a:r>
            <a:r>
              <a:rPr lang="tr-TR" dirty="0" smtClean="0">
                <a:solidFill>
                  <a:srgbClr val="FF3300"/>
                </a:solidFill>
              </a:rPr>
              <a:t>.</a:t>
            </a:r>
            <a:endParaRPr lang="tr-TR" dirty="0">
              <a:solidFill>
                <a:srgbClr val="FF3300"/>
              </a:solidFill>
            </a:endParaRPr>
          </a:p>
        </p:txBody>
      </p:sp>
      <p:pic>
        <p:nvPicPr>
          <p:cNvPr id="11266" name="Picture 2" descr="C:\Documents and Settings\Administrator\Desktop\resimler\bel ağrıs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04864"/>
            <a:ext cx="3772368" cy="387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09882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1" name="Rectangle 81"/>
          <p:cNvSpPr>
            <a:spLocks noChangeArrowheads="1"/>
          </p:cNvSpPr>
          <p:nvPr/>
        </p:nvSpPr>
        <p:spPr bwMode="auto">
          <a:xfrm>
            <a:off x="457200" y="1371600"/>
            <a:ext cx="8382000" cy="3657600"/>
          </a:xfrm>
          <a:prstGeom prst="rect">
            <a:avLst/>
          </a:prstGeom>
          <a:solidFill>
            <a:srgbClr val="003C3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71762" name="Freeform 82"/>
          <p:cNvSpPr>
            <a:spLocks/>
          </p:cNvSpPr>
          <p:nvPr/>
        </p:nvSpPr>
        <p:spPr bwMode="auto">
          <a:xfrm>
            <a:off x="830263" y="2281238"/>
            <a:ext cx="603250" cy="679450"/>
          </a:xfrm>
          <a:custGeom>
            <a:avLst/>
            <a:gdLst>
              <a:gd name="T0" fmla="*/ 379 w 380"/>
              <a:gd name="T1" fmla="*/ 195 h 428"/>
              <a:gd name="T2" fmla="*/ 379 w 380"/>
              <a:gd name="T3" fmla="*/ 0 h 428"/>
              <a:gd name="T4" fmla="*/ 0 w 380"/>
              <a:gd name="T5" fmla="*/ 0 h 428"/>
              <a:gd name="T6" fmla="*/ 0 w 380"/>
              <a:gd name="T7" fmla="*/ 427 h 428"/>
              <a:gd name="T8" fmla="*/ 379 w 380"/>
              <a:gd name="T9" fmla="*/ 427 h 428"/>
              <a:gd name="T10" fmla="*/ 379 w 380"/>
              <a:gd name="T11" fmla="*/ 298 h 428"/>
            </a:gdLst>
            <a:ahLst/>
            <a:cxnLst>
              <a:cxn ang="0">
                <a:pos x="T0" y="T1"/>
              </a:cxn>
              <a:cxn ang="0">
                <a:pos x="T2" y="T3"/>
              </a:cxn>
              <a:cxn ang="0">
                <a:pos x="T4" y="T5"/>
              </a:cxn>
              <a:cxn ang="0">
                <a:pos x="T6" y="T7"/>
              </a:cxn>
              <a:cxn ang="0">
                <a:pos x="T8" y="T9"/>
              </a:cxn>
              <a:cxn ang="0">
                <a:pos x="T10" y="T11"/>
              </a:cxn>
            </a:cxnLst>
            <a:rect l="0" t="0" r="r" b="b"/>
            <a:pathLst>
              <a:path w="380" h="428">
                <a:moveTo>
                  <a:pt x="379" y="195"/>
                </a:moveTo>
                <a:lnTo>
                  <a:pt x="379" y="0"/>
                </a:lnTo>
                <a:lnTo>
                  <a:pt x="0" y="0"/>
                </a:lnTo>
                <a:lnTo>
                  <a:pt x="0" y="427"/>
                </a:lnTo>
                <a:lnTo>
                  <a:pt x="379" y="427"/>
                </a:lnTo>
                <a:lnTo>
                  <a:pt x="379" y="29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63" name="Freeform 83"/>
          <p:cNvSpPr>
            <a:spLocks/>
          </p:cNvSpPr>
          <p:nvPr/>
        </p:nvSpPr>
        <p:spPr bwMode="auto">
          <a:xfrm>
            <a:off x="1042988" y="2441575"/>
            <a:ext cx="1071562" cy="284163"/>
          </a:xfrm>
          <a:custGeom>
            <a:avLst/>
            <a:gdLst>
              <a:gd name="T0" fmla="*/ 225 w 675"/>
              <a:gd name="T1" fmla="*/ 62 h 179"/>
              <a:gd name="T2" fmla="*/ 195 w 675"/>
              <a:gd name="T3" fmla="*/ 65 h 179"/>
              <a:gd name="T4" fmla="*/ 169 w 675"/>
              <a:gd name="T5" fmla="*/ 45 h 179"/>
              <a:gd name="T6" fmla="*/ 133 w 675"/>
              <a:gd name="T7" fmla="*/ 27 h 179"/>
              <a:gd name="T8" fmla="*/ 101 w 675"/>
              <a:gd name="T9" fmla="*/ 0 h 179"/>
              <a:gd name="T10" fmla="*/ 89 w 675"/>
              <a:gd name="T11" fmla="*/ 27 h 179"/>
              <a:gd name="T12" fmla="*/ 95 w 675"/>
              <a:gd name="T13" fmla="*/ 45 h 179"/>
              <a:gd name="T14" fmla="*/ 65 w 675"/>
              <a:gd name="T15" fmla="*/ 42 h 179"/>
              <a:gd name="T16" fmla="*/ 38 w 675"/>
              <a:gd name="T17" fmla="*/ 33 h 179"/>
              <a:gd name="T18" fmla="*/ 12 w 675"/>
              <a:gd name="T19" fmla="*/ 27 h 179"/>
              <a:gd name="T20" fmla="*/ 24 w 675"/>
              <a:gd name="T21" fmla="*/ 50 h 179"/>
              <a:gd name="T22" fmla="*/ 50 w 675"/>
              <a:gd name="T23" fmla="*/ 59 h 179"/>
              <a:gd name="T24" fmla="*/ 59 w 675"/>
              <a:gd name="T25" fmla="*/ 74 h 179"/>
              <a:gd name="T26" fmla="*/ 33 w 675"/>
              <a:gd name="T27" fmla="*/ 74 h 179"/>
              <a:gd name="T28" fmla="*/ 3 w 675"/>
              <a:gd name="T29" fmla="*/ 71 h 179"/>
              <a:gd name="T30" fmla="*/ 9 w 675"/>
              <a:gd name="T31" fmla="*/ 95 h 179"/>
              <a:gd name="T32" fmla="*/ 38 w 675"/>
              <a:gd name="T33" fmla="*/ 101 h 179"/>
              <a:gd name="T34" fmla="*/ 53 w 675"/>
              <a:gd name="T35" fmla="*/ 104 h 179"/>
              <a:gd name="T36" fmla="*/ 27 w 675"/>
              <a:gd name="T37" fmla="*/ 113 h 179"/>
              <a:gd name="T38" fmla="*/ 21 w 675"/>
              <a:gd name="T39" fmla="*/ 134 h 179"/>
              <a:gd name="T40" fmla="*/ 50 w 675"/>
              <a:gd name="T41" fmla="*/ 136 h 179"/>
              <a:gd name="T42" fmla="*/ 68 w 675"/>
              <a:gd name="T43" fmla="*/ 145 h 179"/>
              <a:gd name="T44" fmla="*/ 44 w 675"/>
              <a:gd name="T45" fmla="*/ 172 h 179"/>
              <a:gd name="T46" fmla="*/ 71 w 675"/>
              <a:gd name="T47" fmla="*/ 166 h 179"/>
              <a:gd name="T48" fmla="*/ 101 w 675"/>
              <a:gd name="T49" fmla="*/ 157 h 179"/>
              <a:gd name="T50" fmla="*/ 130 w 675"/>
              <a:gd name="T51" fmla="*/ 154 h 179"/>
              <a:gd name="T52" fmla="*/ 160 w 675"/>
              <a:gd name="T53" fmla="*/ 148 h 179"/>
              <a:gd name="T54" fmla="*/ 183 w 675"/>
              <a:gd name="T55" fmla="*/ 134 h 179"/>
              <a:gd name="T56" fmla="*/ 228 w 675"/>
              <a:gd name="T57" fmla="*/ 131 h 179"/>
              <a:gd name="T58" fmla="*/ 254 w 675"/>
              <a:gd name="T59" fmla="*/ 139 h 179"/>
              <a:gd name="T60" fmla="*/ 287 w 675"/>
              <a:gd name="T61" fmla="*/ 142 h 179"/>
              <a:gd name="T62" fmla="*/ 316 w 675"/>
              <a:gd name="T63" fmla="*/ 145 h 179"/>
              <a:gd name="T64" fmla="*/ 367 w 675"/>
              <a:gd name="T65" fmla="*/ 151 h 179"/>
              <a:gd name="T66" fmla="*/ 417 w 675"/>
              <a:gd name="T67" fmla="*/ 154 h 179"/>
              <a:gd name="T68" fmla="*/ 458 w 675"/>
              <a:gd name="T69" fmla="*/ 157 h 179"/>
              <a:gd name="T70" fmla="*/ 488 w 675"/>
              <a:gd name="T71" fmla="*/ 142 h 179"/>
              <a:gd name="T72" fmla="*/ 514 w 675"/>
              <a:gd name="T73" fmla="*/ 134 h 179"/>
              <a:gd name="T74" fmla="*/ 541 w 675"/>
              <a:gd name="T75" fmla="*/ 125 h 179"/>
              <a:gd name="T76" fmla="*/ 571 w 675"/>
              <a:gd name="T77" fmla="*/ 116 h 179"/>
              <a:gd name="T78" fmla="*/ 597 w 675"/>
              <a:gd name="T79" fmla="*/ 110 h 179"/>
              <a:gd name="T80" fmla="*/ 624 w 675"/>
              <a:gd name="T81" fmla="*/ 104 h 179"/>
              <a:gd name="T82" fmla="*/ 656 w 675"/>
              <a:gd name="T83" fmla="*/ 9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5" h="179">
                <a:moveTo>
                  <a:pt x="242" y="62"/>
                </a:moveTo>
                <a:lnTo>
                  <a:pt x="234" y="62"/>
                </a:lnTo>
                <a:lnTo>
                  <a:pt x="225" y="62"/>
                </a:lnTo>
                <a:lnTo>
                  <a:pt x="213" y="62"/>
                </a:lnTo>
                <a:lnTo>
                  <a:pt x="204" y="62"/>
                </a:lnTo>
                <a:lnTo>
                  <a:pt x="195" y="65"/>
                </a:lnTo>
                <a:lnTo>
                  <a:pt x="186" y="62"/>
                </a:lnTo>
                <a:lnTo>
                  <a:pt x="177" y="53"/>
                </a:lnTo>
                <a:lnTo>
                  <a:pt x="169" y="45"/>
                </a:lnTo>
                <a:lnTo>
                  <a:pt x="160" y="39"/>
                </a:lnTo>
                <a:lnTo>
                  <a:pt x="142" y="33"/>
                </a:lnTo>
                <a:lnTo>
                  <a:pt x="133" y="27"/>
                </a:lnTo>
                <a:lnTo>
                  <a:pt x="118" y="15"/>
                </a:lnTo>
                <a:lnTo>
                  <a:pt x="109" y="6"/>
                </a:lnTo>
                <a:lnTo>
                  <a:pt x="101" y="0"/>
                </a:lnTo>
                <a:lnTo>
                  <a:pt x="92" y="6"/>
                </a:lnTo>
                <a:lnTo>
                  <a:pt x="89" y="18"/>
                </a:lnTo>
                <a:lnTo>
                  <a:pt x="89" y="27"/>
                </a:lnTo>
                <a:lnTo>
                  <a:pt x="95" y="36"/>
                </a:lnTo>
                <a:lnTo>
                  <a:pt x="103" y="42"/>
                </a:lnTo>
                <a:lnTo>
                  <a:pt x="95" y="45"/>
                </a:lnTo>
                <a:lnTo>
                  <a:pt x="86" y="45"/>
                </a:lnTo>
                <a:lnTo>
                  <a:pt x="74" y="45"/>
                </a:lnTo>
                <a:lnTo>
                  <a:pt x="65" y="42"/>
                </a:lnTo>
                <a:lnTo>
                  <a:pt x="56" y="39"/>
                </a:lnTo>
                <a:lnTo>
                  <a:pt x="47" y="36"/>
                </a:lnTo>
                <a:lnTo>
                  <a:pt x="38" y="33"/>
                </a:lnTo>
                <a:lnTo>
                  <a:pt x="30" y="33"/>
                </a:lnTo>
                <a:lnTo>
                  <a:pt x="21" y="27"/>
                </a:lnTo>
                <a:lnTo>
                  <a:pt x="12" y="27"/>
                </a:lnTo>
                <a:lnTo>
                  <a:pt x="9" y="36"/>
                </a:lnTo>
                <a:lnTo>
                  <a:pt x="15" y="45"/>
                </a:lnTo>
                <a:lnTo>
                  <a:pt x="24" y="50"/>
                </a:lnTo>
                <a:lnTo>
                  <a:pt x="33" y="56"/>
                </a:lnTo>
                <a:lnTo>
                  <a:pt x="41" y="56"/>
                </a:lnTo>
                <a:lnTo>
                  <a:pt x="50" y="59"/>
                </a:lnTo>
                <a:lnTo>
                  <a:pt x="59" y="62"/>
                </a:lnTo>
                <a:lnTo>
                  <a:pt x="68" y="68"/>
                </a:lnTo>
                <a:lnTo>
                  <a:pt x="59" y="74"/>
                </a:lnTo>
                <a:lnTo>
                  <a:pt x="50" y="74"/>
                </a:lnTo>
                <a:lnTo>
                  <a:pt x="41" y="74"/>
                </a:lnTo>
                <a:lnTo>
                  <a:pt x="33" y="74"/>
                </a:lnTo>
                <a:lnTo>
                  <a:pt x="24" y="74"/>
                </a:lnTo>
                <a:lnTo>
                  <a:pt x="15" y="71"/>
                </a:lnTo>
                <a:lnTo>
                  <a:pt x="3" y="71"/>
                </a:lnTo>
                <a:lnTo>
                  <a:pt x="0" y="80"/>
                </a:lnTo>
                <a:lnTo>
                  <a:pt x="0" y="89"/>
                </a:lnTo>
                <a:lnTo>
                  <a:pt x="9" y="95"/>
                </a:lnTo>
                <a:lnTo>
                  <a:pt x="21" y="98"/>
                </a:lnTo>
                <a:lnTo>
                  <a:pt x="30" y="101"/>
                </a:lnTo>
                <a:lnTo>
                  <a:pt x="38" y="101"/>
                </a:lnTo>
                <a:lnTo>
                  <a:pt x="50" y="101"/>
                </a:lnTo>
                <a:lnTo>
                  <a:pt x="62" y="101"/>
                </a:lnTo>
                <a:lnTo>
                  <a:pt x="53" y="104"/>
                </a:lnTo>
                <a:lnTo>
                  <a:pt x="44" y="107"/>
                </a:lnTo>
                <a:lnTo>
                  <a:pt x="35" y="110"/>
                </a:lnTo>
                <a:lnTo>
                  <a:pt x="27" y="113"/>
                </a:lnTo>
                <a:lnTo>
                  <a:pt x="18" y="119"/>
                </a:lnTo>
                <a:lnTo>
                  <a:pt x="12" y="128"/>
                </a:lnTo>
                <a:lnTo>
                  <a:pt x="21" y="134"/>
                </a:lnTo>
                <a:lnTo>
                  <a:pt x="30" y="134"/>
                </a:lnTo>
                <a:lnTo>
                  <a:pt x="38" y="134"/>
                </a:lnTo>
                <a:lnTo>
                  <a:pt x="50" y="136"/>
                </a:lnTo>
                <a:lnTo>
                  <a:pt x="59" y="136"/>
                </a:lnTo>
                <a:lnTo>
                  <a:pt x="71" y="136"/>
                </a:lnTo>
                <a:lnTo>
                  <a:pt x="68" y="145"/>
                </a:lnTo>
                <a:lnTo>
                  <a:pt x="59" y="151"/>
                </a:lnTo>
                <a:lnTo>
                  <a:pt x="53" y="160"/>
                </a:lnTo>
                <a:lnTo>
                  <a:pt x="44" y="172"/>
                </a:lnTo>
                <a:lnTo>
                  <a:pt x="53" y="178"/>
                </a:lnTo>
                <a:lnTo>
                  <a:pt x="62" y="172"/>
                </a:lnTo>
                <a:lnTo>
                  <a:pt x="71" y="166"/>
                </a:lnTo>
                <a:lnTo>
                  <a:pt x="83" y="163"/>
                </a:lnTo>
                <a:lnTo>
                  <a:pt x="92" y="160"/>
                </a:lnTo>
                <a:lnTo>
                  <a:pt x="101" y="157"/>
                </a:lnTo>
                <a:lnTo>
                  <a:pt x="112" y="154"/>
                </a:lnTo>
                <a:lnTo>
                  <a:pt x="121" y="154"/>
                </a:lnTo>
                <a:lnTo>
                  <a:pt x="130" y="154"/>
                </a:lnTo>
                <a:lnTo>
                  <a:pt x="139" y="154"/>
                </a:lnTo>
                <a:lnTo>
                  <a:pt x="151" y="151"/>
                </a:lnTo>
                <a:lnTo>
                  <a:pt x="160" y="148"/>
                </a:lnTo>
                <a:lnTo>
                  <a:pt x="166" y="139"/>
                </a:lnTo>
                <a:lnTo>
                  <a:pt x="174" y="136"/>
                </a:lnTo>
                <a:lnTo>
                  <a:pt x="183" y="134"/>
                </a:lnTo>
                <a:lnTo>
                  <a:pt x="195" y="131"/>
                </a:lnTo>
                <a:lnTo>
                  <a:pt x="207" y="131"/>
                </a:lnTo>
                <a:lnTo>
                  <a:pt x="228" y="131"/>
                </a:lnTo>
                <a:lnTo>
                  <a:pt x="236" y="131"/>
                </a:lnTo>
                <a:lnTo>
                  <a:pt x="245" y="136"/>
                </a:lnTo>
                <a:lnTo>
                  <a:pt x="254" y="139"/>
                </a:lnTo>
                <a:lnTo>
                  <a:pt x="263" y="139"/>
                </a:lnTo>
                <a:lnTo>
                  <a:pt x="275" y="139"/>
                </a:lnTo>
                <a:lnTo>
                  <a:pt x="287" y="142"/>
                </a:lnTo>
                <a:lnTo>
                  <a:pt x="296" y="142"/>
                </a:lnTo>
                <a:lnTo>
                  <a:pt x="304" y="145"/>
                </a:lnTo>
                <a:lnTo>
                  <a:pt x="316" y="145"/>
                </a:lnTo>
                <a:lnTo>
                  <a:pt x="328" y="148"/>
                </a:lnTo>
                <a:lnTo>
                  <a:pt x="349" y="148"/>
                </a:lnTo>
                <a:lnTo>
                  <a:pt x="367" y="151"/>
                </a:lnTo>
                <a:lnTo>
                  <a:pt x="378" y="154"/>
                </a:lnTo>
                <a:lnTo>
                  <a:pt x="399" y="154"/>
                </a:lnTo>
                <a:lnTo>
                  <a:pt x="417" y="154"/>
                </a:lnTo>
                <a:lnTo>
                  <a:pt x="426" y="157"/>
                </a:lnTo>
                <a:lnTo>
                  <a:pt x="449" y="157"/>
                </a:lnTo>
                <a:lnTo>
                  <a:pt x="458" y="157"/>
                </a:lnTo>
                <a:lnTo>
                  <a:pt x="467" y="154"/>
                </a:lnTo>
                <a:lnTo>
                  <a:pt x="479" y="151"/>
                </a:lnTo>
                <a:lnTo>
                  <a:pt x="488" y="142"/>
                </a:lnTo>
                <a:lnTo>
                  <a:pt x="497" y="139"/>
                </a:lnTo>
                <a:lnTo>
                  <a:pt x="506" y="139"/>
                </a:lnTo>
                <a:lnTo>
                  <a:pt x="514" y="134"/>
                </a:lnTo>
                <a:lnTo>
                  <a:pt x="523" y="131"/>
                </a:lnTo>
                <a:lnTo>
                  <a:pt x="532" y="128"/>
                </a:lnTo>
                <a:lnTo>
                  <a:pt x="541" y="125"/>
                </a:lnTo>
                <a:lnTo>
                  <a:pt x="550" y="122"/>
                </a:lnTo>
                <a:lnTo>
                  <a:pt x="562" y="119"/>
                </a:lnTo>
                <a:lnTo>
                  <a:pt x="571" y="116"/>
                </a:lnTo>
                <a:lnTo>
                  <a:pt x="579" y="116"/>
                </a:lnTo>
                <a:lnTo>
                  <a:pt x="588" y="113"/>
                </a:lnTo>
                <a:lnTo>
                  <a:pt x="597" y="110"/>
                </a:lnTo>
                <a:lnTo>
                  <a:pt x="606" y="107"/>
                </a:lnTo>
                <a:lnTo>
                  <a:pt x="615" y="104"/>
                </a:lnTo>
                <a:lnTo>
                  <a:pt x="624" y="104"/>
                </a:lnTo>
                <a:lnTo>
                  <a:pt x="636" y="98"/>
                </a:lnTo>
                <a:lnTo>
                  <a:pt x="647" y="98"/>
                </a:lnTo>
                <a:lnTo>
                  <a:pt x="656" y="98"/>
                </a:lnTo>
                <a:lnTo>
                  <a:pt x="665" y="98"/>
                </a:lnTo>
                <a:lnTo>
                  <a:pt x="674" y="98"/>
                </a:lnTo>
              </a:path>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rnd" cmpd="sng">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64" name="Freeform 84"/>
          <p:cNvSpPr>
            <a:spLocks/>
          </p:cNvSpPr>
          <p:nvPr/>
        </p:nvSpPr>
        <p:spPr bwMode="auto">
          <a:xfrm>
            <a:off x="1333500" y="2187575"/>
            <a:ext cx="984250" cy="481013"/>
          </a:xfrm>
          <a:custGeom>
            <a:avLst/>
            <a:gdLst>
              <a:gd name="T0" fmla="*/ 9 w 620"/>
              <a:gd name="T1" fmla="*/ 252 h 303"/>
              <a:gd name="T2" fmla="*/ 50 w 620"/>
              <a:gd name="T3" fmla="*/ 255 h 303"/>
              <a:gd name="T4" fmla="*/ 68 w 620"/>
              <a:gd name="T5" fmla="*/ 255 h 303"/>
              <a:gd name="T6" fmla="*/ 95 w 620"/>
              <a:gd name="T7" fmla="*/ 255 h 303"/>
              <a:gd name="T8" fmla="*/ 116 w 620"/>
              <a:gd name="T9" fmla="*/ 255 h 303"/>
              <a:gd name="T10" fmla="*/ 154 w 620"/>
              <a:gd name="T11" fmla="*/ 255 h 303"/>
              <a:gd name="T12" fmla="*/ 193 w 620"/>
              <a:gd name="T13" fmla="*/ 261 h 303"/>
              <a:gd name="T14" fmla="*/ 216 w 620"/>
              <a:gd name="T15" fmla="*/ 264 h 303"/>
              <a:gd name="T16" fmla="*/ 234 w 620"/>
              <a:gd name="T17" fmla="*/ 264 h 303"/>
              <a:gd name="T18" fmla="*/ 252 w 620"/>
              <a:gd name="T19" fmla="*/ 264 h 303"/>
              <a:gd name="T20" fmla="*/ 270 w 620"/>
              <a:gd name="T21" fmla="*/ 258 h 303"/>
              <a:gd name="T22" fmla="*/ 287 w 620"/>
              <a:gd name="T23" fmla="*/ 252 h 303"/>
              <a:gd name="T24" fmla="*/ 308 w 620"/>
              <a:gd name="T25" fmla="*/ 246 h 303"/>
              <a:gd name="T26" fmla="*/ 332 w 620"/>
              <a:gd name="T27" fmla="*/ 240 h 303"/>
              <a:gd name="T28" fmla="*/ 355 w 620"/>
              <a:gd name="T29" fmla="*/ 234 h 303"/>
              <a:gd name="T30" fmla="*/ 376 w 620"/>
              <a:gd name="T31" fmla="*/ 228 h 303"/>
              <a:gd name="T32" fmla="*/ 397 w 620"/>
              <a:gd name="T33" fmla="*/ 219 h 303"/>
              <a:gd name="T34" fmla="*/ 418 w 620"/>
              <a:gd name="T35" fmla="*/ 213 h 303"/>
              <a:gd name="T36" fmla="*/ 435 w 620"/>
              <a:gd name="T37" fmla="*/ 210 h 303"/>
              <a:gd name="T38" fmla="*/ 456 w 620"/>
              <a:gd name="T39" fmla="*/ 204 h 303"/>
              <a:gd name="T40" fmla="*/ 477 w 620"/>
              <a:gd name="T41" fmla="*/ 198 h 303"/>
              <a:gd name="T42" fmla="*/ 501 w 620"/>
              <a:gd name="T43" fmla="*/ 189 h 303"/>
              <a:gd name="T44" fmla="*/ 518 w 620"/>
              <a:gd name="T45" fmla="*/ 181 h 303"/>
              <a:gd name="T46" fmla="*/ 539 w 620"/>
              <a:gd name="T47" fmla="*/ 175 h 303"/>
              <a:gd name="T48" fmla="*/ 560 w 620"/>
              <a:gd name="T49" fmla="*/ 169 h 303"/>
              <a:gd name="T50" fmla="*/ 580 w 620"/>
              <a:gd name="T51" fmla="*/ 163 h 303"/>
              <a:gd name="T52" fmla="*/ 598 w 620"/>
              <a:gd name="T53" fmla="*/ 157 h 303"/>
              <a:gd name="T54" fmla="*/ 601 w 620"/>
              <a:gd name="T55" fmla="*/ 175 h 303"/>
              <a:gd name="T56" fmla="*/ 604 w 620"/>
              <a:gd name="T57" fmla="*/ 192 h 303"/>
              <a:gd name="T58" fmla="*/ 613 w 620"/>
              <a:gd name="T59" fmla="*/ 210 h 303"/>
              <a:gd name="T60" fmla="*/ 616 w 620"/>
              <a:gd name="T61" fmla="*/ 231 h 303"/>
              <a:gd name="T62" fmla="*/ 619 w 620"/>
              <a:gd name="T63" fmla="*/ 249 h 303"/>
              <a:gd name="T64" fmla="*/ 619 w 620"/>
              <a:gd name="T65" fmla="*/ 266 h 303"/>
              <a:gd name="T66" fmla="*/ 619 w 620"/>
              <a:gd name="T67" fmla="*/ 284 h 303"/>
              <a:gd name="T68" fmla="*/ 619 w 620"/>
              <a:gd name="T69" fmla="*/ 302 h 303"/>
              <a:gd name="T70" fmla="*/ 616 w 620"/>
              <a:gd name="T71" fmla="*/ 281 h 303"/>
              <a:gd name="T72" fmla="*/ 616 w 620"/>
              <a:gd name="T73" fmla="*/ 264 h 303"/>
              <a:gd name="T74" fmla="*/ 616 w 620"/>
              <a:gd name="T75" fmla="*/ 246 h 303"/>
              <a:gd name="T76" fmla="*/ 613 w 620"/>
              <a:gd name="T77" fmla="*/ 228 h 303"/>
              <a:gd name="T78" fmla="*/ 607 w 620"/>
              <a:gd name="T79" fmla="*/ 207 h 303"/>
              <a:gd name="T80" fmla="*/ 601 w 620"/>
              <a:gd name="T81" fmla="*/ 187 h 303"/>
              <a:gd name="T82" fmla="*/ 598 w 620"/>
              <a:gd name="T83" fmla="*/ 169 h 303"/>
              <a:gd name="T84" fmla="*/ 592 w 620"/>
              <a:gd name="T85" fmla="*/ 151 h 303"/>
              <a:gd name="T86" fmla="*/ 589 w 620"/>
              <a:gd name="T87" fmla="*/ 133 h 303"/>
              <a:gd name="T88" fmla="*/ 583 w 620"/>
              <a:gd name="T89" fmla="*/ 110 h 303"/>
              <a:gd name="T90" fmla="*/ 578 w 620"/>
              <a:gd name="T91" fmla="*/ 86 h 303"/>
              <a:gd name="T92" fmla="*/ 572 w 620"/>
              <a:gd name="T93" fmla="*/ 68 h 303"/>
              <a:gd name="T94" fmla="*/ 569 w 620"/>
              <a:gd name="T95" fmla="*/ 44 h 303"/>
              <a:gd name="T96" fmla="*/ 569 w 620"/>
              <a:gd name="T97"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0" h="303">
                <a:moveTo>
                  <a:pt x="0" y="252"/>
                </a:moveTo>
                <a:lnTo>
                  <a:pt x="9" y="252"/>
                </a:lnTo>
                <a:lnTo>
                  <a:pt x="33" y="252"/>
                </a:lnTo>
                <a:lnTo>
                  <a:pt x="50" y="255"/>
                </a:lnTo>
                <a:lnTo>
                  <a:pt x="59" y="255"/>
                </a:lnTo>
                <a:lnTo>
                  <a:pt x="68" y="255"/>
                </a:lnTo>
                <a:lnTo>
                  <a:pt x="77" y="255"/>
                </a:lnTo>
                <a:lnTo>
                  <a:pt x="95" y="255"/>
                </a:lnTo>
                <a:lnTo>
                  <a:pt x="107" y="255"/>
                </a:lnTo>
                <a:lnTo>
                  <a:pt x="116" y="255"/>
                </a:lnTo>
                <a:lnTo>
                  <a:pt x="136" y="255"/>
                </a:lnTo>
                <a:lnTo>
                  <a:pt x="154" y="255"/>
                </a:lnTo>
                <a:lnTo>
                  <a:pt x="184" y="258"/>
                </a:lnTo>
                <a:lnTo>
                  <a:pt x="193" y="261"/>
                </a:lnTo>
                <a:lnTo>
                  <a:pt x="204" y="264"/>
                </a:lnTo>
                <a:lnTo>
                  <a:pt x="216" y="264"/>
                </a:lnTo>
                <a:lnTo>
                  <a:pt x="225" y="264"/>
                </a:lnTo>
                <a:lnTo>
                  <a:pt x="234" y="264"/>
                </a:lnTo>
                <a:lnTo>
                  <a:pt x="243" y="264"/>
                </a:lnTo>
                <a:lnTo>
                  <a:pt x="252" y="264"/>
                </a:lnTo>
                <a:lnTo>
                  <a:pt x="261" y="261"/>
                </a:lnTo>
                <a:lnTo>
                  <a:pt x="270" y="258"/>
                </a:lnTo>
                <a:lnTo>
                  <a:pt x="278" y="255"/>
                </a:lnTo>
                <a:lnTo>
                  <a:pt x="287" y="252"/>
                </a:lnTo>
                <a:lnTo>
                  <a:pt x="299" y="249"/>
                </a:lnTo>
                <a:lnTo>
                  <a:pt x="308" y="246"/>
                </a:lnTo>
                <a:lnTo>
                  <a:pt x="320" y="240"/>
                </a:lnTo>
                <a:lnTo>
                  <a:pt x="332" y="240"/>
                </a:lnTo>
                <a:lnTo>
                  <a:pt x="344" y="237"/>
                </a:lnTo>
                <a:lnTo>
                  <a:pt x="355" y="234"/>
                </a:lnTo>
                <a:lnTo>
                  <a:pt x="364" y="228"/>
                </a:lnTo>
                <a:lnTo>
                  <a:pt x="376" y="228"/>
                </a:lnTo>
                <a:lnTo>
                  <a:pt x="388" y="222"/>
                </a:lnTo>
                <a:lnTo>
                  <a:pt x="397" y="219"/>
                </a:lnTo>
                <a:lnTo>
                  <a:pt x="406" y="216"/>
                </a:lnTo>
                <a:lnTo>
                  <a:pt x="418" y="213"/>
                </a:lnTo>
                <a:lnTo>
                  <a:pt x="426" y="210"/>
                </a:lnTo>
                <a:lnTo>
                  <a:pt x="435" y="210"/>
                </a:lnTo>
                <a:lnTo>
                  <a:pt x="447" y="204"/>
                </a:lnTo>
                <a:lnTo>
                  <a:pt x="456" y="204"/>
                </a:lnTo>
                <a:lnTo>
                  <a:pt x="468" y="201"/>
                </a:lnTo>
                <a:lnTo>
                  <a:pt x="477" y="198"/>
                </a:lnTo>
                <a:lnTo>
                  <a:pt x="489" y="195"/>
                </a:lnTo>
                <a:lnTo>
                  <a:pt x="501" y="189"/>
                </a:lnTo>
                <a:lnTo>
                  <a:pt x="509" y="187"/>
                </a:lnTo>
                <a:lnTo>
                  <a:pt x="518" y="181"/>
                </a:lnTo>
                <a:lnTo>
                  <a:pt x="530" y="178"/>
                </a:lnTo>
                <a:lnTo>
                  <a:pt x="539" y="175"/>
                </a:lnTo>
                <a:lnTo>
                  <a:pt x="548" y="175"/>
                </a:lnTo>
                <a:lnTo>
                  <a:pt x="560" y="169"/>
                </a:lnTo>
                <a:lnTo>
                  <a:pt x="572" y="166"/>
                </a:lnTo>
                <a:lnTo>
                  <a:pt x="580" y="163"/>
                </a:lnTo>
                <a:lnTo>
                  <a:pt x="589" y="160"/>
                </a:lnTo>
                <a:lnTo>
                  <a:pt x="598" y="157"/>
                </a:lnTo>
                <a:lnTo>
                  <a:pt x="601" y="166"/>
                </a:lnTo>
                <a:lnTo>
                  <a:pt x="601" y="175"/>
                </a:lnTo>
                <a:lnTo>
                  <a:pt x="601" y="184"/>
                </a:lnTo>
                <a:lnTo>
                  <a:pt x="604" y="192"/>
                </a:lnTo>
                <a:lnTo>
                  <a:pt x="607" y="201"/>
                </a:lnTo>
                <a:lnTo>
                  <a:pt x="613" y="210"/>
                </a:lnTo>
                <a:lnTo>
                  <a:pt x="613" y="219"/>
                </a:lnTo>
                <a:lnTo>
                  <a:pt x="616" y="231"/>
                </a:lnTo>
                <a:lnTo>
                  <a:pt x="619" y="240"/>
                </a:lnTo>
                <a:lnTo>
                  <a:pt x="619" y="249"/>
                </a:lnTo>
                <a:lnTo>
                  <a:pt x="619" y="258"/>
                </a:lnTo>
                <a:lnTo>
                  <a:pt x="619" y="266"/>
                </a:lnTo>
                <a:lnTo>
                  <a:pt x="619" y="275"/>
                </a:lnTo>
                <a:lnTo>
                  <a:pt x="619" y="284"/>
                </a:lnTo>
                <a:lnTo>
                  <a:pt x="619" y="293"/>
                </a:lnTo>
                <a:lnTo>
                  <a:pt x="619" y="302"/>
                </a:lnTo>
                <a:lnTo>
                  <a:pt x="616" y="293"/>
                </a:lnTo>
                <a:lnTo>
                  <a:pt x="616" y="281"/>
                </a:lnTo>
                <a:lnTo>
                  <a:pt x="616" y="272"/>
                </a:lnTo>
                <a:lnTo>
                  <a:pt x="616" y="264"/>
                </a:lnTo>
                <a:lnTo>
                  <a:pt x="616" y="255"/>
                </a:lnTo>
                <a:lnTo>
                  <a:pt x="616" y="246"/>
                </a:lnTo>
                <a:lnTo>
                  <a:pt x="616" y="237"/>
                </a:lnTo>
                <a:lnTo>
                  <a:pt x="613" y="228"/>
                </a:lnTo>
                <a:lnTo>
                  <a:pt x="613" y="216"/>
                </a:lnTo>
                <a:lnTo>
                  <a:pt x="607" y="207"/>
                </a:lnTo>
                <a:lnTo>
                  <a:pt x="604" y="198"/>
                </a:lnTo>
                <a:lnTo>
                  <a:pt x="601" y="187"/>
                </a:lnTo>
                <a:lnTo>
                  <a:pt x="598" y="178"/>
                </a:lnTo>
                <a:lnTo>
                  <a:pt x="598" y="169"/>
                </a:lnTo>
                <a:lnTo>
                  <a:pt x="595" y="160"/>
                </a:lnTo>
                <a:lnTo>
                  <a:pt x="592" y="151"/>
                </a:lnTo>
                <a:lnTo>
                  <a:pt x="589" y="142"/>
                </a:lnTo>
                <a:lnTo>
                  <a:pt x="589" y="133"/>
                </a:lnTo>
                <a:lnTo>
                  <a:pt x="586" y="121"/>
                </a:lnTo>
                <a:lnTo>
                  <a:pt x="583" y="110"/>
                </a:lnTo>
                <a:lnTo>
                  <a:pt x="580" y="98"/>
                </a:lnTo>
                <a:lnTo>
                  <a:pt x="578" y="86"/>
                </a:lnTo>
                <a:lnTo>
                  <a:pt x="575" y="77"/>
                </a:lnTo>
                <a:lnTo>
                  <a:pt x="572" y="68"/>
                </a:lnTo>
                <a:lnTo>
                  <a:pt x="572" y="56"/>
                </a:lnTo>
                <a:lnTo>
                  <a:pt x="569" y="44"/>
                </a:lnTo>
                <a:lnTo>
                  <a:pt x="569" y="33"/>
                </a:lnTo>
                <a:lnTo>
                  <a:pt x="569" y="9"/>
                </a:lnTo>
                <a:lnTo>
                  <a:pt x="569"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65" name="Freeform 85"/>
          <p:cNvSpPr>
            <a:spLocks/>
          </p:cNvSpPr>
          <p:nvPr/>
        </p:nvSpPr>
        <p:spPr bwMode="auto">
          <a:xfrm>
            <a:off x="1431925" y="1798638"/>
            <a:ext cx="922338" cy="742950"/>
          </a:xfrm>
          <a:custGeom>
            <a:avLst/>
            <a:gdLst>
              <a:gd name="T0" fmla="*/ 38 w 581"/>
              <a:gd name="T1" fmla="*/ 467 h 468"/>
              <a:gd name="T2" fmla="*/ 80 w 581"/>
              <a:gd name="T3" fmla="*/ 461 h 468"/>
              <a:gd name="T4" fmla="*/ 139 w 581"/>
              <a:gd name="T5" fmla="*/ 455 h 468"/>
              <a:gd name="T6" fmla="*/ 181 w 581"/>
              <a:gd name="T7" fmla="*/ 455 h 468"/>
              <a:gd name="T8" fmla="*/ 231 w 581"/>
              <a:gd name="T9" fmla="*/ 449 h 468"/>
              <a:gd name="T10" fmla="*/ 269 w 581"/>
              <a:gd name="T11" fmla="*/ 420 h 468"/>
              <a:gd name="T12" fmla="*/ 308 w 581"/>
              <a:gd name="T13" fmla="*/ 405 h 468"/>
              <a:gd name="T14" fmla="*/ 343 w 581"/>
              <a:gd name="T15" fmla="*/ 399 h 468"/>
              <a:gd name="T16" fmla="*/ 379 w 581"/>
              <a:gd name="T17" fmla="*/ 369 h 468"/>
              <a:gd name="T18" fmla="*/ 414 w 581"/>
              <a:gd name="T19" fmla="*/ 355 h 468"/>
              <a:gd name="T20" fmla="*/ 459 w 581"/>
              <a:gd name="T21" fmla="*/ 349 h 468"/>
              <a:gd name="T22" fmla="*/ 438 w 581"/>
              <a:gd name="T23" fmla="*/ 349 h 468"/>
              <a:gd name="T24" fmla="*/ 414 w 581"/>
              <a:gd name="T25" fmla="*/ 328 h 468"/>
              <a:gd name="T26" fmla="*/ 408 w 581"/>
              <a:gd name="T27" fmla="*/ 293 h 468"/>
              <a:gd name="T28" fmla="*/ 420 w 581"/>
              <a:gd name="T29" fmla="*/ 278 h 468"/>
              <a:gd name="T30" fmla="*/ 423 w 581"/>
              <a:gd name="T31" fmla="*/ 275 h 468"/>
              <a:gd name="T32" fmla="*/ 379 w 581"/>
              <a:gd name="T33" fmla="*/ 287 h 468"/>
              <a:gd name="T34" fmla="*/ 349 w 581"/>
              <a:gd name="T35" fmla="*/ 269 h 468"/>
              <a:gd name="T36" fmla="*/ 343 w 581"/>
              <a:gd name="T37" fmla="*/ 231 h 468"/>
              <a:gd name="T38" fmla="*/ 334 w 581"/>
              <a:gd name="T39" fmla="*/ 210 h 468"/>
              <a:gd name="T40" fmla="*/ 314 w 581"/>
              <a:gd name="T41" fmla="*/ 183 h 468"/>
              <a:gd name="T42" fmla="*/ 334 w 581"/>
              <a:gd name="T43" fmla="*/ 151 h 468"/>
              <a:gd name="T44" fmla="*/ 331 w 581"/>
              <a:gd name="T45" fmla="*/ 112 h 468"/>
              <a:gd name="T46" fmla="*/ 346 w 581"/>
              <a:gd name="T47" fmla="*/ 77 h 468"/>
              <a:gd name="T48" fmla="*/ 370 w 581"/>
              <a:gd name="T49" fmla="*/ 100 h 468"/>
              <a:gd name="T50" fmla="*/ 397 w 581"/>
              <a:gd name="T51" fmla="*/ 139 h 468"/>
              <a:gd name="T52" fmla="*/ 426 w 581"/>
              <a:gd name="T53" fmla="*/ 174 h 468"/>
              <a:gd name="T54" fmla="*/ 447 w 581"/>
              <a:gd name="T55" fmla="*/ 177 h 468"/>
              <a:gd name="T56" fmla="*/ 485 w 581"/>
              <a:gd name="T57" fmla="*/ 157 h 468"/>
              <a:gd name="T58" fmla="*/ 488 w 581"/>
              <a:gd name="T59" fmla="*/ 192 h 468"/>
              <a:gd name="T60" fmla="*/ 471 w 581"/>
              <a:gd name="T61" fmla="*/ 225 h 468"/>
              <a:gd name="T62" fmla="*/ 473 w 581"/>
              <a:gd name="T63" fmla="*/ 225 h 468"/>
              <a:gd name="T64" fmla="*/ 497 w 581"/>
              <a:gd name="T65" fmla="*/ 231 h 468"/>
              <a:gd name="T66" fmla="*/ 530 w 581"/>
              <a:gd name="T67" fmla="*/ 257 h 468"/>
              <a:gd name="T68" fmla="*/ 559 w 581"/>
              <a:gd name="T69" fmla="*/ 242 h 468"/>
              <a:gd name="T70" fmla="*/ 568 w 581"/>
              <a:gd name="T71" fmla="*/ 207 h 468"/>
              <a:gd name="T72" fmla="*/ 580 w 581"/>
              <a:gd name="T73" fmla="*/ 171 h 468"/>
              <a:gd name="T74" fmla="*/ 580 w 581"/>
              <a:gd name="T75" fmla="*/ 133 h 468"/>
              <a:gd name="T76" fmla="*/ 577 w 581"/>
              <a:gd name="T77" fmla="*/ 95 h 468"/>
              <a:gd name="T78" fmla="*/ 559 w 581"/>
              <a:gd name="T79" fmla="*/ 50 h 468"/>
              <a:gd name="T80" fmla="*/ 518 w 581"/>
              <a:gd name="T81" fmla="*/ 18 h 468"/>
              <a:gd name="T82" fmla="*/ 476 w 581"/>
              <a:gd name="T83" fmla="*/ 9 h 468"/>
              <a:gd name="T84" fmla="*/ 423 w 581"/>
              <a:gd name="T85" fmla="*/ 6 h 468"/>
              <a:gd name="T86" fmla="*/ 385 w 581"/>
              <a:gd name="T87" fmla="*/ 24 h 468"/>
              <a:gd name="T88" fmla="*/ 355 w 581"/>
              <a:gd name="T89" fmla="*/ 56 h 468"/>
              <a:gd name="T90" fmla="*/ 349 w 581"/>
              <a:gd name="T91" fmla="*/ 56 h 468"/>
              <a:gd name="T92" fmla="*/ 376 w 581"/>
              <a:gd name="T93" fmla="*/ 21 h 468"/>
              <a:gd name="T94" fmla="*/ 420 w 581"/>
              <a:gd name="T95" fmla="*/ 6 h 468"/>
              <a:gd name="T96" fmla="*/ 488 w 581"/>
              <a:gd name="T97" fmla="*/ 0 h 468"/>
              <a:gd name="T98" fmla="*/ 521 w 581"/>
              <a:gd name="T99" fmla="*/ 21 h 468"/>
              <a:gd name="T100" fmla="*/ 556 w 581"/>
              <a:gd name="T101" fmla="*/ 5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1" h="468">
                <a:moveTo>
                  <a:pt x="0" y="467"/>
                </a:moveTo>
                <a:lnTo>
                  <a:pt x="9" y="464"/>
                </a:lnTo>
                <a:lnTo>
                  <a:pt x="27" y="467"/>
                </a:lnTo>
                <a:lnTo>
                  <a:pt x="38" y="467"/>
                </a:lnTo>
                <a:lnTo>
                  <a:pt x="50" y="467"/>
                </a:lnTo>
                <a:lnTo>
                  <a:pt x="59" y="467"/>
                </a:lnTo>
                <a:lnTo>
                  <a:pt x="71" y="464"/>
                </a:lnTo>
                <a:lnTo>
                  <a:pt x="80" y="461"/>
                </a:lnTo>
                <a:lnTo>
                  <a:pt x="92" y="461"/>
                </a:lnTo>
                <a:lnTo>
                  <a:pt x="109" y="461"/>
                </a:lnTo>
                <a:lnTo>
                  <a:pt x="118" y="461"/>
                </a:lnTo>
                <a:lnTo>
                  <a:pt x="139" y="455"/>
                </a:lnTo>
                <a:lnTo>
                  <a:pt x="148" y="455"/>
                </a:lnTo>
                <a:lnTo>
                  <a:pt x="160" y="455"/>
                </a:lnTo>
                <a:lnTo>
                  <a:pt x="169" y="455"/>
                </a:lnTo>
                <a:lnTo>
                  <a:pt x="181" y="455"/>
                </a:lnTo>
                <a:lnTo>
                  <a:pt x="204" y="458"/>
                </a:lnTo>
                <a:lnTo>
                  <a:pt x="213" y="461"/>
                </a:lnTo>
                <a:lnTo>
                  <a:pt x="222" y="455"/>
                </a:lnTo>
                <a:lnTo>
                  <a:pt x="231" y="449"/>
                </a:lnTo>
                <a:lnTo>
                  <a:pt x="240" y="443"/>
                </a:lnTo>
                <a:lnTo>
                  <a:pt x="249" y="434"/>
                </a:lnTo>
                <a:lnTo>
                  <a:pt x="257" y="426"/>
                </a:lnTo>
                <a:lnTo>
                  <a:pt x="269" y="420"/>
                </a:lnTo>
                <a:lnTo>
                  <a:pt x="278" y="417"/>
                </a:lnTo>
                <a:lnTo>
                  <a:pt x="287" y="411"/>
                </a:lnTo>
                <a:lnTo>
                  <a:pt x="299" y="408"/>
                </a:lnTo>
                <a:lnTo>
                  <a:pt x="308" y="405"/>
                </a:lnTo>
                <a:lnTo>
                  <a:pt x="317" y="402"/>
                </a:lnTo>
                <a:lnTo>
                  <a:pt x="326" y="399"/>
                </a:lnTo>
                <a:lnTo>
                  <a:pt x="334" y="399"/>
                </a:lnTo>
                <a:lnTo>
                  <a:pt x="343" y="399"/>
                </a:lnTo>
                <a:lnTo>
                  <a:pt x="352" y="393"/>
                </a:lnTo>
                <a:lnTo>
                  <a:pt x="361" y="384"/>
                </a:lnTo>
                <a:lnTo>
                  <a:pt x="370" y="375"/>
                </a:lnTo>
                <a:lnTo>
                  <a:pt x="379" y="369"/>
                </a:lnTo>
                <a:lnTo>
                  <a:pt x="388" y="367"/>
                </a:lnTo>
                <a:lnTo>
                  <a:pt x="397" y="361"/>
                </a:lnTo>
                <a:lnTo>
                  <a:pt x="405" y="355"/>
                </a:lnTo>
                <a:lnTo>
                  <a:pt x="414" y="355"/>
                </a:lnTo>
                <a:lnTo>
                  <a:pt x="423" y="352"/>
                </a:lnTo>
                <a:lnTo>
                  <a:pt x="441" y="352"/>
                </a:lnTo>
                <a:lnTo>
                  <a:pt x="450" y="349"/>
                </a:lnTo>
                <a:lnTo>
                  <a:pt x="459" y="349"/>
                </a:lnTo>
                <a:lnTo>
                  <a:pt x="468" y="352"/>
                </a:lnTo>
                <a:lnTo>
                  <a:pt x="456" y="352"/>
                </a:lnTo>
                <a:lnTo>
                  <a:pt x="447" y="352"/>
                </a:lnTo>
                <a:lnTo>
                  <a:pt x="438" y="349"/>
                </a:lnTo>
                <a:lnTo>
                  <a:pt x="429" y="349"/>
                </a:lnTo>
                <a:lnTo>
                  <a:pt x="420" y="349"/>
                </a:lnTo>
                <a:lnTo>
                  <a:pt x="420" y="337"/>
                </a:lnTo>
                <a:lnTo>
                  <a:pt x="414" y="328"/>
                </a:lnTo>
                <a:lnTo>
                  <a:pt x="414" y="319"/>
                </a:lnTo>
                <a:lnTo>
                  <a:pt x="414" y="310"/>
                </a:lnTo>
                <a:lnTo>
                  <a:pt x="411" y="301"/>
                </a:lnTo>
                <a:lnTo>
                  <a:pt x="408" y="293"/>
                </a:lnTo>
                <a:lnTo>
                  <a:pt x="405" y="284"/>
                </a:lnTo>
                <a:lnTo>
                  <a:pt x="402" y="275"/>
                </a:lnTo>
                <a:lnTo>
                  <a:pt x="411" y="281"/>
                </a:lnTo>
                <a:lnTo>
                  <a:pt x="420" y="278"/>
                </a:lnTo>
                <a:lnTo>
                  <a:pt x="429" y="275"/>
                </a:lnTo>
                <a:lnTo>
                  <a:pt x="441" y="269"/>
                </a:lnTo>
                <a:lnTo>
                  <a:pt x="432" y="272"/>
                </a:lnTo>
                <a:lnTo>
                  <a:pt x="423" y="275"/>
                </a:lnTo>
                <a:lnTo>
                  <a:pt x="414" y="281"/>
                </a:lnTo>
                <a:lnTo>
                  <a:pt x="402" y="284"/>
                </a:lnTo>
                <a:lnTo>
                  <a:pt x="391" y="287"/>
                </a:lnTo>
                <a:lnTo>
                  <a:pt x="379" y="287"/>
                </a:lnTo>
                <a:lnTo>
                  <a:pt x="370" y="287"/>
                </a:lnTo>
                <a:lnTo>
                  <a:pt x="361" y="281"/>
                </a:lnTo>
                <a:lnTo>
                  <a:pt x="352" y="278"/>
                </a:lnTo>
                <a:lnTo>
                  <a:pt x="349" y="269"/>
                </a:lnTo>
                <a:lnTo>
                  <a:pt x="346" y="260"/>
                </a:lnTo>
                <a:lnTo>
                  <a:pt x="346" y="248"/>
                </a:lnTo>
                <a:lnTo>
                  <a:pt x="340" y="239"/>
                </a:lnTo>
                <a:lnTo>
                  <a:pt x="343" y="231"/>
                </a:lnTo>
                <a:lnTo>
                  <a:pt x="352" y="228"/>
                </a:lnTo>
                <a:lnTo>
                  <a:pt x="343" y="225"/>
                </a:lnTo>
                <a:lnTo>
                  <a:pt x="334" y="219"/>
                </a:lnTo>
                <a:lnTo>
                  <a:pt x="334" y="210"/>
                </a:lnTo>
                <a:lnTo>
                  <a:pt x="331" y="201"/>
                </a:lnTo>
                <a:lnTo>
                  <a:pt x="323" y="195"/>
                </a:lnTo>
                <a:lnTo>
                  <a:pt x="314" y="192"/>
                </a:lnTo>
                <a:lnTo>
                  <a:pt x="314" y="183"/>
                </a:lnTo>
                <a:lnTo>
                  <a:pt x="323" y="177"/>
                </a:lnTo>
                <a:lnTo>
                  <a:pt x="328" y="168"/>
                </a:lnTo>
                <a:lnTo>
                  <a:pt x="331" y="160"/>
                </a:lnTo>
                <a:lnTo>
                  <a:pt x="334" y="151"/>
                </a:lnTo>
                <a:lnTo>
                  <a:pt x="334" y="142"/>
                </a:lnTo>
                <a:lnTo>
                  <a:pt x="334" y="130"/>
                </a:lnTo>
                <a:lnTo>
                  <a:pt x="331" y="121"/>
                </a:lnTo>
                <a:lnTo>
                  <a:pt x="331" y="112"/>
                </a:lnTo>
                <a:lnTo>
                  <a:pt x="331" y="103"/>
                </a:lnTo>
                <a:lnTo>
                  <a:pt x="337" y="95"/>
                </a:lnTo>
                <a:lnTo>
                  <a:pt x="340" y="86"/>
                </a:lnTo>
                <a:lnTo>
                  <a:pt x="346" y="77"/>
                </a:lnTo>
                <a:lnTo>
                  <a:pt x="355" y="74"/>
                </a:lnTo>
                <a:lnTo>
                  <a:pt x="361" y="83"/>
                </a:lnTo>
                <a:lnTo>
                  <a:pt x="367" y="92"/>
                </a:lnTo>
                <a:lnTo>
                  <a:pt x="370" y="100"/>
                </a:lnTo>
                <a:lnTo>
                  <a:pt x="376" y="109"/>
                </a:lnTo>
                <a:lnTo>
                  <a:pt x="382" y="118"/>
                </a:lnTo>
                <a:lnTo>
                  <a:pt x="388" y="130"/>
                </a:lnTo>
                <a:lnTo>
                  <a:pt x="397" y="139"/>
                </a:lnTo>
                <a:lnTo>
                  <a:pt x="405" y="148"/>
                </a:lnTo>
                <a:lnTo>
                  <a:pt x="411" y="157"/>
                </a:lnTo>
                <a:lnTo>
                  <a:pt x="420" y="166"/>
                </a:lnTo>
                <a:lnTo>
                  <a:pt x="426" y="174"/>
                </a:lnTo>
                <a:lnTo>
                  <a:pt x="432" y="186"/>
                </a:lnTo>
                <a:lnTo>
                  <a:pt x="441" y="195"/>
                </a:lnTo>
                <a:lnTo>
                  <a:pt x="441" y="186"/>
                </a:lnTo>
                <a:lnTo>
                  <a:pt x="447" y="177"/>
                </a:lnTo>
                <a:lnTo>
                  <a:pt x="456" y="168"/>
                </a:lnTo>
                <a:lnTo>
                  <a:pt x="465" y="163"/>
                </a:lnTo>
                <a:lnTo>
                  <a:pt x="473" y="157"/>
                </a:lnTo>
                <a:lnTo>
                  <a:pt x="485" y="157"/>
                </a:lnTo>
                <a:lnTo>
                  <a:pt x="488" y="166"/>
                </a:lnTo>
                <a:lnTo>
                  <a:pt x="488" y="174"/>
                </a:lnTo>
                <a:lnTo>
                  <a:pt x="488" y="183"/>
                </a:lnTo>
                <a:lnTo>
                  <a:pt x="488" y="192"/>
                </a:lnTo>
                <a:lnTo>
                  <a:pt x="482" y="201"/>
                </a:lnTo>
                <a:lnTo>
                  <a:pt x="479" y="210"/>
                </a:lnTo>
                <a:lnTo>
                  <a:pt x="479" y="219"/>
                </a:lnTo>
                <a:lnTo>
                  <a:pt x="471" y="225"/>
                </a:lnTo>
                <a:lnTo>
                  <a:pt x="462" y="225"/>
                </a:lnTo>
                <a:lnTo>
                  <a:pt x="459" y="234"/>
                </a:lnTo>
                <a:lnTo>
                  <a:pt x="468" y="234"/>
                </a:lnTo>
                <a:lnTo>
                  <a:pt x="473" y="225"/>
                </a:lnTo>
                <a:lnTo>
                  <a:pt x="482" y="231"/>
                </a:lnTo>
                <a:lnTo>
                  <a:pt x="500" y="231"/>
                </a:lnTo>
                <a:lnTo>
                  <a:pt x="497" y="222"/>
                </a:lnTo>
                <a:lnTo>
                  <a:pt x="497" y="231"/>
                </a:lnTo>
                <a:lnTo>
                  <a:pt x="503" y="239"/>
                </a:lnTo>
                <a:lnTo>
                  <a:pt x="512" y="245"/>
                </a:lnTo>
                <a:lnTo>
                  <a:pt x="521" y="251"/>
                </a:lnTo>
                <a:lnTo>
                  <a:pt x="530" y="257"/>
                </a:lnTo>
                <a:lnTo>
                  <a:pt x="539" y="257"/>
                </a:lnTo>
                <a:lnTo>
                  <a:pt x="550" y="260"/>
                </a:lnTo>
                <a:lnTo>
                  <a:pt x="556" y="251"/>
                </a:lnTo>
                <a:lnTo>
                  <a:pt x="559" y="242"/>
                </a:lnTo>
                <a:lnTo>
                  <a:pt x="559" y="234"/>
                </a:lnTo>
                <a:lnTo>
                  <a:pt x="559" y="225"/>
                </a:lnTo>
                <a:lnTo>
                  <a:pt x="562" y="216"/>
                </a:lnTo>
                <a:lnTo>
                  <a:pt x="568" y="207"/>
                </a:lnTo>
                <a:lnTo>
                  <a:pt x="571" y="198"/>
                </a:lnTo>
                <a:lnTo>
                  <a:pt x="574" y="189"/>
                </a:lnTo>
                <a:lnTo>
                  <a:pt x="580" y="180"/>
                </a:lnTo>
                <a:lnTo>
                  <a:pt x="580" y="171"/>
                </a:lnTo>
                <a:lnTo>
                  <a:pt x="580" y="160"/>
                </a:lnTo>
                <a:lnTo>
                  <a:pt x="580" y="151"/>
                </a:lnTo>
                <a:lnTo>
                  <a:pt x="580" y="142"/>
                </a:lnTo>
                <a:lnTo>
                  <a:pt x="580" y="133"/>
                </a:lnTo>
                <a:lnTo>
                  <a:pt x="580" y="121"/>
                </a:lnTo>
                <a:lnTo>
                  <a:pt x="580" y="112"/>
                </a:lnTo>
                <a:lnTo>
                  <a:pt x="580" y="103"/>
                </a:lnTo>
                <a:lnTo>
                  <a:pt x="577" y="95"/>
                </a:lnTo>
                <a:lnTo>
                  <a:pt x="574" y="83"/>
                </a:lnTo>
                <a:lnTo>
                  <a:pt x="571" y="71"/>
                </a:lnTo>
                <a:lnTo>
                  <a:pt x="565" y="59"/>
                </a:lnTo>
                <a:lnTo>
                  <a:pt x="559" y="50"/>
                </a:lnTo>
                <a:lnTo>
                  <a:pt x="550" y="38"/>
                </a:lnTo>
                <a:lnTo>
                  <a:pt x="542" y="33"/>
                </a:lnTo>
                <a:lnTo>
                  <a:pt x="530" y="24"/>
                </a:lnTo>
                <a:lnTo>
                  <a:pt x="518" y="18"/>
                </a:lnTo>
                <a:lnTo>
                  <a:pt x="506" y="12"/>
                </a:lnTo>
                <a:lnTo>
                  <a:pt x="494" y="12"/>
                </a:lnTo>
                <a:lnTo>
                  <a:pt x="485" y="12"/>
                </a:lnTo>
                <a:lnTo>
                  <a:pt x="476" y="9"/>
                </a:lnTo>
                <a:lnTo>
                  <a:pt x="459" y="9"/>
                </a:lnTo>
                <a:lnTo>
                  <a:pt x="450" y="6"/>
                </a:lnTo>
                <a:lnTo>
                  <a:pt x="432" y="6"/>
                </a:lnTo>
                <a:lnTo>
                  <a:pt x="423" y="6"/>
                </a:lnTo>
                <a:lnTo>
                  <a:pt x="405" y="6"/>
                </a:lnTo>
                <a:lnTo>
                  <a:pt x="397" y="6"/>
                </a:lnTo>
                <a:lnTo>
                  <a:pt x="391" y="15"/>
                </a:lnTo>
                <a:lnTo>
                  <a:pt x="385" y="24"/>
                </a:lnTo>
                <a:lnTo>
                  <a:pt x="379" y="33"/>
                </a:lnTo>
                <a:lnTo>
                  <a:pt x="370" y="38"/>
                </a:lnTo>
                <a:lnTo>
                  <a:pt x="364" y="47"/>
                </a:lnTo>
                <a:lnTo>
                  <a:pt x="355" y="56"/>
                </a:lnTo>
                <a:lnTo>
                  <a:pt x="349" y="65"/>
                </a:lnTo>
                <a:lnTo>
                  <a:pt x="346" y="74"/>
                </a:lnTo>
                <a:lnTo>
                  <a:pt x="343" y="65"/>
                </a:lnTo>
                <a:lnTo>
                  <a:pt x="349" y="56"/>
                </a:lnTo>
                <a:lnTo>
                  <a:pt x="355" y="47"/>
                </a:lnTo>
                <a:lnTo>
                  <a:pt x="361" y="35"/>
                </a:lnTo>
                <a:lnTo>
                  <a:pt x="367" y="27"/>
                </a:lnTo>
                <a:lnTo>
                  <a:pt x="376" y="21"/>
                </a:lnTo>
                <a:lnTo>
                  <a:pt x="385" y="15"/>
                </a:lnTo>
                <a:lnTo>
                  <a:pt x="394" y="6"/>
                </a:lnTo>
                <a:lnTo>
                  <a:pt x="402" y="6"/>
                </a:lnTo>
                <a:lnTo>
                  <a:pt x="420" y="6"/>
                </a:lnTo>
                <a:lnTo>
                  <a:pt x="429" y="3"/>
                </a:lnTo>
                <a:lnTo>
                  <a:pt x="453" y="0"/>
                </a:lnTo>
                <a:lnTo>
                  <a:pt x="465" y="0"/>
                </a:lnTo>
                <a:lnTo>
                  <a:pt x="488" y="0"/>
                </a:lnTo>
                <a:lnTo>
                  <a:pt x="497" y="3"/>
                </a:lnTo>
                <a:lnTo>
                  <a:pt x="506" y="9"/>
                </a:lnTo>
                <a:lnTo>
                  <a:pt x="515" y="12"/>
                </a:lnTo>
                <a:lnTo>
                  <a:pt x="521" y="21"/>
                </a:lnTo>
                <a:lnTo>
                  <a:pt x="530" y="30"/>
                </a:lnTo>
                <a:lnTo>
                  <a:pt x="539" y="35"/>
                </a:lnTo>
                <a:lnTo>
                  <a:pt x="547" y="44"/>
                </a:lnTo>
                <a:lnTo>
                  <a:pt x="556" y="53"/>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66" name="Freeform 86"/>
          <p:cNvSpPr>
            <a:spLocks/>
          </p:cNvSpPr>
          <p:nvPr/>
        </p:nvSpPr>
        <p:spPr bwMode="auto">
          <a:xfrm>
            <a:off x="1981200" y="1995488"/>
            <a:ext cx="30163" cy="6350"/>
          </a:xfrm>
          <a:custGeom>
            <a:avLst/>
            <a:gdLst>
              <a:gd name="T0" fmla="*/ 0 w 19"/>
              <a:gd name="T1" fmla="*/ 0 h 4"/>
              <a:gd name="T2" fmla="*/ 9 w 19"/>
              <a:gd name="T3" fmla="*/ 3 h 4"/>
              <a:gd name="T4" fmla="*/ 18 w 19"/>
              <a:gd name="T5" fmla="*/ 3 h 4"/>
            </a:gdLst>
            <a:ahLst/>
            <a:cxnLst>
              <a:cxn ang="0">
                <a:pos x="T0" y="T1"/>
              </a:cxn>
              <a:cxn ang="0">
                <a:pos x="T2" y="T3"/>
              </a:cxn>
              <a:cxn ang="0">
                <a:pos x="T4" y="T5"/>
              </a:cxn>
            </a:cxnLst>
            <a:rect l="0" t="0" r="r" b="b"/>
            <a:pathLst>
              <a:path w="19" h="4">
                <a:moveTo>
                  <a:pt x="0" y="0"/>
                </a:moveTo>
                <a:lnTo>
                  <a:pt x="9" y="3"/>
                </a:lnTo>
                <a:lnTo>
                  <a:pt x="18" y="3"/>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67" name="Freeform 87"/>
          <p:cNvSpPr>
            <a:spLocks/>
          </p:cNvSpPr>
          <p:nvPr/>
        </p:nvSpPr>
        <p:spPr bwMode="auto">
          <a:xfrm>
            <a:off x="1990725" y="2046288"/>
            <a:ext cx="30163" cy="15875"/>
          </a:xfrm>
          <a:custGeom>
            <a:avLst/>
            <a:gdLst>
              <a:gd name="T0" fmla="*/ 0 w 19"/>
              <a:gd name="T1" fmla="*/ 3 h 10"/>
              <a:gd name="T2" fmla="*/ 9 w 19"/>
              <a:gd name="T3" fmla="*/ 0 h 10"/>
              <a:gd name="T4" fmla="*/ 18 w 19"/>
              <a:gd name="T5" fmla="*/ 0 h 10"/>
              <a:gd name="T6" fmla="*/ 18 w 19"/>
              <a:gd name="T7" fmla="*/ 9 h 10"/>
              <a:gd name="T8" fmla="*/ 0 w 19"/>
              <a:gd name="T9" fmla="*/ 3 h 10"/>
            </a:gdLst>
            <a:ahLst/>
            <a:cxnLst>
              <a:cxn ang="0">
                <a:pos x="T0" y="T1"/>
              </a:cxn>
              <a:cxn ang="0">
                <a:pos x="T2" y="T3"/>
              </a:cxn>
              <a:cxn ang="0">
                <a:pos x="T4" y="T5"/>
              </a:cxn>
              <a:cxn ang="0">
                <a:pos x="T6" y="T7"/>
              </a:cxn>
              <a:cxn ang="0">
                <a:pos x="T8" y="T9"/>
              </a:cxn>
            </a:cxnLst>
            <a:rect l="0" t="0" r="r" b="b"/>
            <a:pathLst>
              <a:path w="19" h="10">
                <a:moveTo>
                  <a:pt x="0" y="3"/>
                </a:moveTo>
                <a:lnTo>
                  <a:pt x="9" y="0"/>
                </a:lnTo>
                <a:lnTo>
                  <a:pt x="18" y="0"/>
                </a:lnTo>
                <a:lnTo>
                  <a:pt x="18" y="9"/>
                </a:lnTo>
                <a:lnTo>
                  <a:pt x="0" y="3"/>
                </a:lnTo>
              </a:path>
            </a:pathLst>
          </a:custGeom>
          <a:solidFill>
            <a:schemeClr val="accent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68" name="Freeform 88"/>
          <p:cNvSpPr>
            <a:spLocks/>
          </p:cNvSpPr>
          <p:nvPr/>
        </p:nvSpPr>
        <p:spPr bwMode="auto">
          <a:xfrm>
            <a:off x="1812925" y="2098675"/>
            <a:ext cx="57150" cy="80963"/>
          </a:xfrm>
          <a:custGeom>
            <a:avLst/>
            <a:gdLst>
              <a:gd name="T0" fmla="*/ 35 w 36"/>
              <a:gd name="T1" fmla="*/ 0 h 51"/>
              <a:gd name="T2" fmla="*/ 26 w 36"/>
              <a:gd name="T3" fmla="*/ 9 h 51"/>
              <a:gd name="T4" fmla="*/ 18 w 36"/>
              <a:gd name="T5" fmla="*/ 15 h 51"/>
              <a:gd name="T6" fmla="*/ 12 w 36"/>
              <a:gd name="T7" fmla="*/ 24 h 51"/>
              <a:gd name="T8" fmla="*/ 6 w 36"/>
              <a:gd name="T9" fmla="*/ 32 h 51"/>
              <a:gd name="T10" fmla="*/ 3 w 36"/>
              <a:gd name="T11" fmla="*/ 41 h 51"/>
              <a:gd name="T12" fmla="*/ 0 w 36"/>
              <a:gd name="T13" fmla="*/ 50 h 51"/>
              <a:gd name="T14" fmla="*/ 9 w 36"/>
              <a:gd name="T15" fmla="*/ 50 h 51"/>
              <a:gd name="T16" fmla="*/ 9 w 36"/>
              <a:gd name="T17" fmla="*/ 41 h 51"/>
              <a:gd name="T18" fmla="*/ 12 w 36"/>
              <a:gd name="T19" fmla="*/ 32 h 51"/>
              <a:gd name="T20" fmla="*/ 12 w 36"/>
              <a:gd name="T21" fmla="*/ 24 h 51"/>
              <a:gd name="T22" fmla="*/ 20 w 36"/>
              <a:gd name="T23" fmla="*/ 18 h 51"/>
              <a:gd name="T24" fmla="*/ 26 w 36"/>
              <a:gd name="T25" fmla="*/ 9 h 51"/>
              <a:gd name="T26" fmla="*/ 35 w 36"/>
              <a:gd name="T27" fmla="*/ 3 h 51"/>
              <a:gd name="T28" fmla="*/ 35 w 36"/>
              <a:gd name="T2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35" y="0"/>
                </a:moveTo>
                <a:lnTo>
                  <a:pt x="26" y="9"/>
                </a:lnTo>
                <a:lnTo>
                  <a:pt x="18" y="15"/>
                </a:lnTo>
                <a:lnTo>
                  <a:pt x="12" y="24"/>
                </a:lnTo>
                <a:lnTo>
                  <a:pt x="6" y="32"/>
                </a:lnTo>
                <a:lnTo>
                  <a:pt x="3" y="41"/>
                </a:lnTo>
                <a:lnTo>
                  <a:pt x="0" y="50"/>
                </a:lnTo>
                <a:lnTo>
                  <a:pt x="9" y="50"/>
                </a:lnTo>
                <a:lnTo>
                  <a:pt x="9" y="41"/>
                </a:lnTo>
                <a:lnTo>
                  <a:pt x="12" y="32"/>
                </a:lnTo>
                <a:lnTo>
                  <a:pt x="12" y="24"/>
                </a:lnTo>
                <a:lnTo>
                  <a:pt x="20" y="18"/>
                </a:lnTo>
                <a:lnTo>
                  <a:pt x="26" y="9"/>
                </a:lnTo>
                <a:lnTo>
                  <a:pt x="35" y="3"/>
                </a:lnTo>
                <a:lnTo>
                  <a:pt x="35" y="0"/>
                </a:lnTo>
              </a:path>
            </a:pathLst>
          </a:custGeom>
          <a:solidFill>
            <a:schemeClr val="accent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69" name="Freeform 89"/>
          <p:cNvSpPr>
            <a:spLocks/>
          </p:cNvSpPr>
          <p:nvPr/>
        </p:nvSpPr>
        <p:spPr bwMode="auto">
          <a:xfrm>
            <a:off x="1863725" y="2098675"/>
            <a:ext cx="1588" cy="6350"/>
          </a:xfrm>
          <a:custGeom>
            <a:avLst/>
            <a:gdLst>
              <a:gd name="T0" fmla="*/ 0 w 1"/>
              <a:gd name="T1" fmla="*/ 3 h 4"/>
              <a:gd name="T2" fmla="*/ 0 w 1"/>
              <a:gd name="T3" fmla="*/ 0 h 4"/>
            </a:gdLst>
            <a:ahLst/>
            <a:cxnLst>
              <a:cxn ang="0">
                <a:pos x="T0" y="T1"/>
              </a:cxn>
              <a:cxn ang="0">
                <a:pos x="T2" y="T3"/>
              </a:cxn>
            </a:cxnLst>
            <a:rect l="0" t="0" r="r" b="b"/>
            <a:pathLst>
              <a:path w="1" h="4">
                <a:moveTo>
                  <a:pt x="0" y="3"/>
                </a:moveTo>
                <a:lnTo>
                  <a:pt x="0"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70" name="Freeform 90"/>
          <p:cNvSpPr>
            <a:spLocks/>
          </p:cNvSpPr>
          <p:nvPr/>
        </p:nvSpPr>
        <p:spPr bwMode="auto">
          <a:xfrm>
            <a:off x="1747838" y="2103438"/>
            <a:ext cx="33337" cy="39687"/>
          </a:xfrm>
          <a:custGeom>
            <a:avLst/>
            <a:gdLst>
              <a:gd name="T0" fmla="*/ 20 w 21"/>
              <a:gd name="T1" fmla="*/ 0 h 25"/>
              <a:gd name="T2" fmla="*/ 11 w 21"/>
              <a:gd name="T3" fmla="*/ 6 h 25"/>
              <a:gd name="T4" fmla="*/ 6 w 21"/>
              <a:gd name="T5" fmla="*/ 15 h 25"/>
              <a:gd name="T6" fmla="*/ 0 w 21"/>
              <a:gd name="T7" fmla="*/ 24 h 25"/>
            </a:gdLst>
            <a:ahLst/>
            <a:cxnLst>
              <a:cxn ang="0">
                <a:pos x="T0" y="T1"/>
              </a:cxn>
              <a:cxn ang="0">
                <a:pos x="T2" y="T3"/>
              </a:cxn>
              <a:cxn ang="0">
                <a:pos x="T4" y="T5"/>
              </a:cxn>
              <a:cxn ang="0">
                <a:pos x="T6" y="T7"/>
              </a:cxn>
            </a:cxnLst>
            <a:rect l="0" t="0" r="r" b="b"/>
            <a:pathLst>
              <a:path w="21" h="25">
                <a:moveTo>
                  <a:pt x="20" y="0"/>
                </a:moveTo>
                <a:lnTo>
                  <a:pt x="11" y="6"/>
                </a:lnTo>
                <a:lnTo>
                  <a:pt x="6" y="15"/>
                </a:lnTo>
                <a:lnTo>
                  <a:pt x="0" y="24"/>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71" name="Freeform 91"/>
          <p:cNvSpPr>
            <a:spLocks/>
          </p:cNvSpPr>
          <p:nvPr/>
        </p:nvSpPr>
        <p:spPr bwMode="auto">
          <a:xfrm>
            <a:off x="1803400" y="1976438"/>
            <a:ext cx="49213" cy="30162"/>
          </a:xfrm>
          <a:custGeom>
            <a:avLst/>
            <a:gdLst>
              <a:gd name="T0" fmla="*/ 30 w 31"/>
              <a:gd name="T1" fmla="*/ 0 h 19"/>
              <a:gd name="T2" fmla="*/ 18 w 31"/>
              <a:gd name="T3" fmla="*/ 6 h 19"/>
              <a:gd name="T4" fmla="*/ 9 w 31"/>
              <a:gd name="T5" fmla="*/ 12 h 19"/>
              <a:gd name="T6" fmla="*/ 0 w 31"/>
              <a:gd name="T7" fmla="*/ 18 h 19"/>
            </a:gdLst>
            <a:ahLst/>
            <a:cxnLst>
              <a:cxn ang="0">
                <a:pos x="T0" y="T1"/>
              </a:cxn>
              <a:cxn ang="0">
                <a:pos x="T2" y="T3"/>
              </a:cxn>
              <a:cxn ang="0">
                <a:pos x="T4" y="T5"/>
              </a:cxn>
              <a:cxn ang="0">
                <a:pos x="T6" y="T7"/>
              </a:cxn>
            </a:cxnLst>
            <a:rect l="0" t="0" r="r" b="b"/>
            <a:pathLst>
              <a:path w="31" h="19">
                <a:moveTo>
                  <a:pt x="30" y="0"/>
                </a:moveTo>
                <a:lnTo>
                  <a:pt x="18" y="6"/>
                </a:lnTo>
                <a:lnTo>
                  <a:pt x="9" y="12"/>
                </a:lnTo>
                <a:lnTo>
                  <a:pt x="0" y="1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72" name="Freeform 92"/>
          <p:cNvSpPr>
            <a:spLocks/>
          </p:cNvSpPr>
          <p:nvPr/>
        </p:nvSpPr>
        <p:spPr bwMode="auto">
          <a:xfrm>
            <a:off x="1765300" y="1920875"/>
            <a:ext cx="30163" cy="14288"/>
          </a:xfrm>
          <a:custGeom>
            <a:avLst/>
            <a:gdLst>
              <a:gd name="T0" fmla="*/ 18 w 19"/>
              <a:gd name="T1" fmla="*/ 0 h 9"/>
              <a:gd name="T2" fmla="*/ 9 w 19"/>
              <a:gd name="T3" fmla="*/ 3 h 9"/>
              <a:gd name="T4" fmla="*/ 0 w 19"/>
              <a:gd name="T5" fmla="*/ 8 h 9"/>
            </a:gdLst>
            <a:ahLst/>
            <a:cxnLst>
              <a:cxn ang="0">
                <a:pos x="T0" y="T1"/>
              </a:cxn>
              <a:cxn ang="0">
                <a:pos x="T2" y="T3"/>
              </a:cxn>
              <a:cxn ang="0">
                <a:pos x="T4" y="T5"/>
              </a:cxn>
            </a:cxnLst>
            <a:rect l="0" t="0" r="r" b="b"/>
            <a:pathLst>
              <a:path w="19" h="9">
                <a:moveTo>
                  <a:pt x="18" y="0"/>
                </a:moveTo>
                <a:lnTo>
                  <a:pt x="9" y="3"/>
                </a:lnTo>
                <a:lnTo>
                  <a:pt x="0" y="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73" name="Freeform 93"/>
          <p:cNvSpPr>
            <a:spLocks/>
          </p:cNvSpPr>
          <p:nvPr/>
        </p:nvSpPr>
        <p:spPr bwMode="auto">
          <a:xfrm>
            <a:off x="1873250" y="1882775"/>
            <a:ext cx="44450" cy="1588"/>
          </a:xfrm>
          <a:custGeom>
            <a:avLst/>
            <a:gdLst>
              <a:gd name="T0" fmla="*/ 27 w 28"/>
              <a:gd name="T1" fmla="*/ 0 h 1"/>
              <a:gd name="T2" fmla="*/ 18 w 28"/>
              <a:gd name="T3" fmla="*/ 0 h 1"/>
              <a:gd name="T4" fmla="*/ 9 w 28"/>
              <a:gd name="T5" fmla="*/ 0 h 1"/>
              <a:gd name="T6" fmla="*/ 0 w 28"/>
              <a:gd name="T7" fmla="*/ 0 h 1"/>
            </a:gdLst>
            <a:ahLst/>
            <a:cxnLst>
              <a:cxn ang="0">
                <a:pos x="T0" y="T1"/>
              </a:cxn>
              <a:cxn ang="0">
                <a:pos x="T2" y="T3"/>
              </a:cxn>
              <a:cxn ang="0">
                <a:pos x="T4" y="T5"/>
              </a:cxn>
              <a:cxn ang="0">
                <a:pos x="T6" y="T7"/>
              </a:cxn>
            </a:cxnLst>
            <a:rect l="0" t="0" r="r" b="b"/>
            <a:pathLst>
              <a:path w="28" h="1">
                <a:moveTo>
                  <a:pt x="27" y="0"/>
                </a:moveTo>
                <a:lnTo>
                  <a:pt x="18" y="0"/>
                </a:lnTo>
                <a:lnTo>
                  <a:pt x="9" y="0"/>
                </a:lnTo>
                <a:lnTo>
                  <a:pt x="0"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74" name="Freeform 94"/>
          <p:cNvSpPr>
            <a:spLocks/>
          </p:cNvSpPr>
          <p:nvPr/>
        </p:nvSpPr>
        <p:spPr bwMode="auto">
          <a:xfrm>
            <a:off x="1939925" y="1760538"/>
            <a:ext cx="30163" cy="20637"/>
          </a:xfrm>
          <a:custGeom>
            <a:avLst/>
            <a:gdLst>
              <a:gd name="T0" fmla="*/ 0 w 19"/>
              <a:gd name="T1" fmla="*/ 0 h 13"/>
              <a:gd name="T2" fmla="*/ 6 w 19"/>
              <a:gd name="T3" fmla="*/ 9 h 13"/>
              <a:gd name="T4" fmla="*/ 18 w 19"/>
              <a:gd name="T5" fmla="*/ 12 h 13"/>
              <a:gd name="T6" fmla="*/ 18 w 19"/>
              <a:gd name="T7" fmla="*/ 3 h 13"/>
              <a:gd name="T8" fmla="*/ 9 w 19"/>
              <a:gd name="T9" fmla="*/ 0 h 13"/>
              <a:gd name="T10" fmla="*/ 0 w 19"/>
              <a:gd name="T11" fmla="*/ 0 h 13"/>
            </a:gdLst>
            <a:ahLst/>
            <a:cxnLst>
              <a:cxn ang="0">
                <a:pos x="T0" y="T1"/>
              </a:cxn>
              <a:cxn ang="0">
                <a:pos x="T2" y="T3"/>
              </a:cxn>
              <a:cxn ang="0">
                <a:pos x="T4" y="T5"/>
              </a:cxn>
              <a:cxn ang="0">
                <a:pos x="T6" y="T7"/>
              </a:cxn>
              <a:cxn ang="0">
                <a:pos x="T8" y="T9"/>
              </a:cxn>
              <a:cxn ang="0">
                <a:pos x="T10" y="T11"/>
              </a:cxn>
            </a:cxnLst>
            <a:rect l="0" t="0" r="r" b="b"/>
            <a:pathLst>
              <a:path w="19" h="13">
                <a:moveTo>
                  <a:pt x="0" y="0"/>
                </a:moveTo>
                <a:lnTo>
                  <a:pt x="6" y="9"/>
                </a:lnTo>
                <a:lnTo>
                  <a:pt x="18" y="12"/>
                </a:lnTo>
                <a:lnTo>
                  <a:pt x="18" y="3"/>
                </a:lnTo>
                <a:lnTo>
                  <a:pt x="9" y="0"/>
                </a:lnTo>
                <a:lnTo>
                  <a:pt x="0" y="0"/>
                </a:lnTo>
              </a:path>
            </a:pathLst>
          </a:custGeom>
          <a:solidFill>
            <a:schemeClr val="accent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75" name="Freeform 95"/>
          <p:cNvSpPr>
            <a:spLocks/>
          </p:cNvSpPr>
          <p:nvPr/>
        </p:nvSpPr>
        <p:spPr bwMode="auto">
          <a:xfrm>
            <a:off x="1939925" y="1760538"/>
            <a:ext cx="6350" cy="6350"/>
          </a:xfrm>
          <a:custGeom>
            <a:avLst/>
            <a:gdLst>
              <a:gd name="T0" fmla="*/ 3 w 4"/>
              <a:gd name="T1" fmla="*/ 0 h 4"/>
              <a:gd name="T2" fmla="*/ 0 w 4"/>
              <a:gd name="T3" fmla="*/ 3 h 4"/>
            </a:gdLst>
            <a:ahLst/>
            <a:cxnLst>
              <a:cxn ang="0">
                <a:pos x="T0" y="T1"/>
              </a:cxn>
              <a:cxn ang="0">
                <a:pos x="T2" y="T3"/>
              </a:cxn>
            </a:cxnLst>
            <a:rect l="0" t="0" r="r" b="b"/>
            <a:pathLst>
              <a:path w="4" h="4">
                <a:moveTo>
                  <a:pt x="3" y="0"/>
                </a:moveTo>
                <a:lnTo>
                  <a:pt x="0" y="3"/>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76" name="Freeform 96"/>
          <p:cNvSpPr>
            <a:spLocks/>
          </p:cNvSpPr>
          <p:nvPr/>
        </p:nvSpPr>
        <p:spPr bwMode="auto">
          <a:xfrm>
            <a:off x="2282825" y="2216150"/>
            <a:ext cx="133350" cy="423863"/>
          </a:xfrm>
          <a:custGeom>
            <a:avLst/>
            <a:gdLst>
              <a:gd name="T0" fmla="*/ 0 w 84"/>
              <a:gd name="T1" fmla="*/ 0 h 267"/>
              <a:gd name="T2" fmla="*/ 6 w 84"/>
              <a:gd name="T3" fmla="*/ 9 h 267"/>
              <a:gd name="T4" fmla="*/ 12 w 84"/>
              <a:gd name="T5" fmla="*/ 21 h 267"/>
              <a:gd name="T6" fmla="*/ 12 w 84"/>
              <a:gd name="T7" fmla="*/ 30 h 267"/>
              <a:gd name="T8" fmla="*/ 15 w 84"/>
              <a:gd name="T9" fmla="*/ 41 h 267"/>
              <a:gd name="T10" fmla="*/ 21 w 84"/>
              <a:gd name="T11" fmla="*/ 50 h 267"/>
              <a:gd name="T12" fmla="*/ 24 w 84"/>
              <a:gd name="T13" fmla="*/ 62 h 267"/>
              <a:gd name="T14" fmla="*/ 24 w 84"/>
              <a:gd name="T15" fmla="*/ 53 h 267"/>
              <a:gd name="T16" fmla="*/ 24 w 84"/>
              <a:gd name="T17" fmla="*/ 44 h 267"/>
              <a:gd name="T18" fmla="*/ 21 w 84"/>
              <a:gd name="T19" fmla="*/ 35 h 267"/>
              <a:gd name="T20" fmla="*/ 15 w 84"/>
              <a:gd name="T21" fmla="*/ 24 h 267"/>
              <a:gd name="T22" fmla="*/ 15 w 84"/>
              <a:gd name="T23" fmla="*/ 15 h 267"/>
              <a:gd name="T24" fmla="*/ 15 w 84"/>
              <a:gd name="T25" fmla="*/ 6 h 267"/>
              <a:gd name="T26" fmla="*/ 15 w 84"/>
              <a:gd name="T27" fmla="*/ 18 h 267"/>
              <a:gd name="T28" fmla="*/ 15 w 84"/>
              <a:gd name="T29" fmla="*/ 27 h 267"/>
              <a:gd name="T30" fmla="*/ 6 w 84"/>
              <a:gd name="T31" fmla="*/ 21 h 267"/>
              <a:gd name="T32" fmla="*/ 6 w 84"/>
              <a:gd name="T33" fmla="*/ 12 h 267"/>
              <a:gd name="T34" fmla="*/ 12 w 84"/>
              <a:gd name="T35" fmla="*/ 21 h 267"/>
              <a:gd name="T36" fmla="*/ 12 w 84"/>
              <a:gd name="T37" fmla="*/ 30 h 267"/>
              <a:gd name="T38" fmla="*/ 15 w 84"/>
              <a:gd name="T39" fmla="*/ 41 h 267"/>
              <a:gd name="T40" fmla="*/ 18 w 84"/>
              <a:gd name="T41" fmla="*/ 50 h 267"/>
              <a:gd name="T42" fmla="*/ 24 w 84"/>
              <a:gd name="T43" fmla="*/ 59 h 267"/>
              <a:gd name="T44" fmla="*/ 27 w 84"/>
              <a:gd name="T45" fmla="*/ 68 h 267"/>
              <a:gd name="T46" fmla="*/ 33 w 84"/>
              <a:gd name="T47" fmla="*/ 77 h 267"/>
              <a:gd name="T48" fmla="*/ 39 w 84"/>
              <a:gd name="T49" fmla="*/ 86 h 267"/>
              <a:gd name="T50" fmla="*/ 42 w 84"/>
              <a:gd name="T51" fmla="*/ 95 h 267"/>
              <a:gd name="T52" fmla="*/ 47 w 84"/>
              <a:gd name="T53" fmla="*/ 103 h 267"/>
              <a:gd name="T54" fmla="*/ 50 w 84"/>
              <a:gd name="T55" fmla="*/ 112 h 267"/>
              <a:gd name="T56" fmla="*/ 59 w 84"/>
              <a:gd name="T57" fmla="*/ 124 h 267"/>
              <a:gd name="T58" fmla="*/ 62 w 84"/>
              <a:gd name="T59" fmla="*/ 133 h 267"/>
              <a:gd name="T60" fmla="*/ 68 w 84"/>
              <a:gd name="T61" fmla="*/ 142 h 267"/>
              <a:gd name="T62" fmla="*/ 71 w 84"/>
              <a:gd name="T63" fmla="*/ 151 h 267"/>
              <a:gd name="T64" fmla="*/ 74 w 84"/>
              <a:gd name="T65" fmla="*/ 160 h 267"/>
              <a:gd name="T66" fmla="*/ 77 w 84"/>
              <a:gd name="T67" fmla="*/ 168 h 267"/>
              <a:gd name="T68" fmla="*/ 77 w 84"/>
              <a:gd name="T69" fmla="*/ 177 h 267"/>
              <a:gd name="T70" fmla="*/ 80 w 84"/>
              <a:gd name="T71" fmla="*/ 186 h 267"/>
              <a:gd name="T72" fmla="*/ 83 w 84"/>
              <a:gd name="T73" fmla="*/ 195 h 267"/>
              <a:gd name="T74" fmla="*/ 83 w 84"/>
              <a:gd name="T75" fmla="*/ 204 h 267"/>
              <a:gd name="T76" fmla="*/ 83 w 84"/>
              <a:gd name="T77" fmla="*/ 213 h 267"/>
              <a:gd name="T78" fmla="*/ 83 w 84"/>
              <a:gd name="T79" fmla="*/ 225 h 267"/>
              <a:gd name="T80" fmla="*/ 83 w 84"/>
              <a:gd name="T81" fmla="*/ 236 h 267"/>
              <a:gd name="T82" fmla="*/ 83 w 84"/>
              <a:gd name="T83" fmla="*/ 248 h 267"/>
              <a:gd name="T84" fmla="*/ 83 w 84"/>
              <a:gd name="T85" fmla="*/ 257 h 267"/>
              <a:gd name="T86" fmla="*/ 83 w 84"/>
              <a:gd name="T87"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 h="267">
                <a:moveTo>
                  <a:pt x="0" y="0"/>
                </a:moveTo>
                <a:lnTo>
                  <a:pt x="6" y="9"/>
                </a:lnTo>
                <a:lnTo>
                  <a:pt x="12" y="21"/>
                </a:lnTo>
                <a:lnTo>
                  <a:pt x="12" y="30"/>
                </a:lnTo>
                <a:lnTo>
                  <a:pt x="15" y="41"/>
                </a:lnTo>
                <a:lnTo>
                  <a:pt x="21" y="50"/>
                </a:lnTo>
                <a:lnTo>
                  <a:pt x="24" y="62"/>
                </a:lnTo>
                <a:lnTo>
                  <a:pt x="24" y="53"/>
                </a:lnTo>
                <a:lnTo>
                  <a:pt x="24" y="44"/>
                </a:lnTo>
                <a:lnTo>
                  <a:pt x="21" y="35"/>
                </a:lnTo>
                <a:lnTo>
                  <a:pt x="15" y="24"/>
                </a:lnTo>
                <a:lnTo>
                  <a:pt x="15" y="15"/>
                </a:lnTo>
                <a:lnTo>
                  <a:pt x="15" y="6"/>
                </a:lnTo>
                <a:lnTo>
                  <a:pt x="15" y="18"/>
                </a:lnTo>
                <a:lnTo>
                  <a:pt x="15" y="27"/>
                </a:lnTo>
                <a:lnTo>
                  <a:pt x="6" y="21"/>
                </a:lnTo>
                <a:lnTo>
                  <a:pt x="6" y="12"/>
                </a:lnTo>
                <a:lnTo>
                  <a:pt x="12" y="21"/>
                </a:lnTo>
                <a:lnTo>
                  <a:pt x="12" y="30"/>
                </a:lnTo>
                <a:lnTo>
                  <a:pt x="15" y="41"/>
                </a:lnTo>
                <a:lnTo>
                  <a:pt x="18" y="50"/>
                </a:lnTo>
                <a:lnTo>
                  <a:pt x="24" y="59"/>
                </a:lnTo>
                <a:lnTo>
                  <a:pt x="27" y="68"/>
                </a:lnTo>
                <a:lnTo>
                  <a:pt x="33" y="77"/>
                </a:lnTo>
                <a:lnTo>
                  <a:pt x="39" y="86"/>
                </a:lnTo>
                <a:lnTo>
                  <a:pt x="42" y="95"/>
                </a:lnTo>
                <a:lnTo>
                  <a:pt x="47" y="103"/>
                </a:lnTo>
                <a:lnTo>
                  <a:pt x="50" y="112"/>
                </a:lnTo>
                <a:lnTo>
                  <a:pt x="59" y="124"/>
                </a:lnTo>
                <a:lnTo>
                  <a:pt x="62" y="133"/>
                </a:lnTo>
                <a:lnTo>
                  <a:pt x="68" y="142"/>
                </a:lnTo>
                <a:lnTo>
                  <a:pt x="71" y="151"/>
                </a:lnTo>
                <a:lnTo>
                  <a:pt x="74" y="160"/>
                </a:lnTo>
                <a:lnTo>
                  <a:pt x="77" y="168"/>
                </a:lnTo>
                <a:lnTo>
                  <a:pt x="77" y="177"/>
                </a:lnTo>
                <a:lnTo>
                  <a:pt x="80" y="186"/>
                </a:lnTo>
                <a:lnTo>
                  <a:pt x="83" y="195"/>
                </a:lnTo>
                <a:lnTo>
                  <a:pt x="83" y="204"/>
                </a:lnTo>
                <a:lnTo>
                  <a:pt x="83" y="213"/>
                </a:lnTo>
                <a:lnTo>
                  <a:pt x="83" y="225"/>
                </a:lnTo>
                <a:lnTo>
                  <a:pt x="83" y="236"/>
                </a:lnTo>
                <a:lnTo>
                  <a:pt x="83" y="248"/>
                </a:lnTo>
                <a:lnTo>
                  <a:pt x="83" y="257"/>
                </a:lnTo>
                <a:lnTo>
                  <a:pt x="83" y="266"/>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77" name="Freeform 97"/>
          <p:cNvSpPr>
            <a:spLocks/>
          </p:cNvSpPr>
          <p:nvPr/>
        </p:nvSpPr>
        <p:spPr bwMode="auto">
          <a:xfrm>
            <a:off x="2033588" y="2611438"/>
            <a:ext cx="152400" cy="1414462"/>
          </a:xfrm>
          <a:custGeom>
            <a:avLst/>
            <a:gdLst>
              <a:gd name="T0" fmla="*/ 0 w 96"/>
              <a:gd name="T1" fmla="*/ 9 h 891"/>
              <a:gd name="T2" fmla="*/ 0 w 96"/>
              <a:gd name="T3" fmla="*/ 30 h 891"/>
              <a:gd name="T4" fmla="*/ 0 w 96"/>
              <a:gd name="T5" fmla="*/ 47 h 891"/>
              <a:gd name="T6" fmla="*/ 3 w 96"/>
              <a:gd name="T7" fmla="*/ 65 h 891"/>
              <a:gd name="T8" fmla="*/ 12 w 96"/>
              <a:gd name="T9" fmla="*/ 86 h 891"/>
              <a:gd name="T10" fmla="*/ 15 w 96"/>
              <a:gd name="T11" fmla="*/ 106 h 891"/>
              <a:gd name="T12" fmla="*/ 15 w 96"/>
              <a:gd name="T13" fmla="*/ 124 h 891"/>
              <a:gd name="T14" fmla="*/ 15 w 96"/>
              <a:gd name="T15" fmla="*/ 145 h 891"/>
              <a:gd name="T16" fmla="*/ 18 w 96"/>
              <a:gd name="T17" fmla="*/ 166 h 891"/>
              <a:gd name="T18" fmla="*/ 24 w 96"/>
              <a:gd name="T19" fmla="*/ 183 h 891"/>
              <a:gd name="T20" fmla="*/ 33 w 96"/>
              <a:gd name="T21" fmla="*/ 201 h 891"/>
              <a:gd name="T22" fmla="*/ 39 w 96"/>
              <a:gd name="T23" fmla="*/ 222 h 891"/>
              <a:gd name="T24" fmla="*/ 42 w 96"/>
              <a:gd name="T25" fmla="*/ 242 h 891"/>
              <a:gd name="T26" fmla="*/ 45 w 96"/>
              <a:gd name="T27" fmla="*/ 263 h 891"/>
              <a:gd name="T28" fmla="*/ 45 w 96"/>
              <a:gd name="T29" fmla="*/ 284 h 891"/>
              <a:gd name="T30" fmla="*/ 45 w 96"/>
              <a:gd name="T31" fmla="*/ 308 h 891"/>
              <a:gd name="T32" fmla="*/ 45 w 96"/>
              <a:gd name="T33" fmla="*/ 328 h 891"/>
              <a:gd name="T34" fmla="*/ 45 w 96"/>
              <a:gd name="T35" fmla="*/ 352 h 891"/>
              <a:gd name="T36" fmla="*/ 45 w 96"/>
              <a:gd name="T37" fmla="*/ 373 h 891"/>
              <a:gd name="T38" fmla="*/ 45 w 96"/>
              <a:gd name="T39" fmla="*/ 396 h 891"/>
              <a:gd name="T40" fmla="*/ 45 w 96"/>
              <a:gd name="T41" fmla="*/ 420 h 891"/>
              <a:gd name="T42" fmla="*/ 50 w 96"/>
              <a:gd name="T43" fmla="*/ 441 h 891"/>
              <a:gd name="T44" fmla="*/ 59 w 96"/>
              <a:gd name="T45" fmla="*/ 461 h 891"/>
              <a:gd name="T46" fmla="*/ 65 w 96"/>
              <a:gd name="T47" fmla="*/ 479 h 891"/>
              <a:gd name="T48" fmla="*/ 74 w 96"/>
              <a:gd name="T49" fmla="*/ 503 h 891"/>
              <a:gd name="T50" fmla="*/ 86 w 96"/>
              <a:gd name="T51" fmla="*/ 485 h 891"/>
              <a:gd name="T52" fmla="*/ 95 w 96"/>
              <a:gd name="T53" fmla="*/ 482 h 891"/>
              <a:gd name="T54" fmla="*/ 80 w 96"/>
              <a:gd name="T55" fmla="*/ 497 h 891"/>
              <a:gd name="T56" fmla="*/ 77 w 96"/>
              <a:gd name="T57" fmla="*/ 517 h 891"/>
              <a:gd name="T58" fmla="*/ 74 w 96"/>
              <a:gd name="T59" fmla="*/ 535 h 891"/>
              <a:gd name="T60" fmla="*/ 68 w 96"/>
              <a:gd name="T61" fmla="*/ 556 h 891"/>
              <a:gd name="T62" fmla="*/ 56 w 96"/>
              <a:gd name="T63" fmla="*/ 580 h 891"/>
              <a:gd name="T64" fmla="*/ 56 w 96"/>
              <a:gd name="T65" fmla="*/ 615 h 891"/>
              <a:gd name="T66" fmla="*/ 56 w 96"/>
              <a:gd name="T67" fmla="*/ 656 h 891"/>
              <a:gd name="T68" fmla="*/ 59 w 96"/>
              <a:gd name="T69" fmla="*/ 677 h 891"/>
              <a:gd name="T70" fmla="*/ 59 w 96"/>
              <a:gd name="T71" fmla="*/ 701 h 891"/>
              <a:gd name="T72" fmla="*/ 56 w 96"/>
              <a:gd name="T73" fmla="*/ 724 h 891"/>
              <a:gd name="T74" fmla="*/ 53 w 96"/>
              <a:gd name="T75" fmla="*/ 757 h 891"/>
              <a:gd name="T76" fmla="*/ 53 w 96"/>
              <a:gd name="T77" fmla="*/ 792 h 891"/>
              <a:gd name="T78" fmla="*/ 53 w 96"/>
              <a:gd name="T79" fmla="*/ 810 h 891"/>
              <a:gd name="T80" fmla="*/ 50 w 96"/>
              <a:gd name="T81" fmla="*/ 834 h 891"/>
              <a:gd name="T82" fmla="*/ 50 w 96"/>
              <a:gd name="T83" fmla="*/ 855 h 891"/>
              <a:gd name="T84" fmla="*/ 56 w 96"/>
              <a:gd name="T85" fmla="*/ 88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891">
                <a:moveTo>
                  <a:pt x="0" y="0"/>
                </a:moveTo>
                <a:lnTo>
                  <a:pt x="0" y="9"/>
                </a:lnTo>
                <a:lnTo>
                  <a:pt x="0" y="18"/>
                </a:lnTo>
                <a:lnTo>
                  <a:pt x="0" y="30"/>
                </a:lnTo>
                <a:lnTo>
                  <a:pt x="0" y="38"/>
                </a:lnTo>
                <a:lnTo>
                  <a:pt x="0" y="47"/>
                </a:lnTo>
                <a:lnTo>
                  <a:pt x="3" y="56"/>
                </a:lnTo>
                <a:lnTo>
                  <a:pt x="3" y="65"/>
                </a:lnTo>
                <a:lnTo>
                  <a:pt x="9" y="77"/>
                </a:lnTo>
                <a:lnTo>
                  <a:pt x="12" y="86"/>
                </a:lnTo>
                <a:lnTo>
                  <a:pt x="12" y="95"/>
                </a:lnTo>
                <a:lnTo>
                  <a:pt x="15" y="106"/>
                </a:lnTo>
                <a:lnTo>
                  <a:pt x="15" y="115"/>
                </a:lnTo>
                <a:lnTo>
                  <a:pt x="15" y="124"/>
                </a:lnTo>
                <a:lnTo>
                  <a:pt x="15" y="133"/>
                </a:lnTo>
                <a:lnTo>
                  <a:pt x="15" y="145"/>
                </a:lnTo>
                <a:lnTo>
                  <a:pt x="15" y="154"/>
                </a:lnTo>
                <a:lnTo>
                  <a:pt x="18" y="166"/>
                </a:lnTo>
                <a:lnTo>
                  <a:pt x="21" y="174"/>
                </a:lnTo>
                <a:lnTo>
                  <a:pt x="24" y="183"/>
                </a:lnTo>
                <a:lnTo>
                  <a:pt x="30" y="192"/>
                </a:lnTo>
                <a:lnTo>
                  <a:pt x="33" y="201"/>
                </a:lnTo>
                <a:lnTo>
                  <a:pt x="36" y="213"/>
                </a:lnTo>
                <a:lnTo>
                  <a:pt x="39" y="222"/>
                </a:lnTo>
                <a:lnTo>
                  <a:pt x="39" y="231"/>
                </a:lnTo>
                <a:lnTo>
                  <a:pt x="42" y="242"/>
                </a:lnTo>
                <a:lnTo>
                  <a:pt x="45" y="254"/>
                </a:lnTo>
                <a:lnTo>
                  <a:pt x="45" y="263"/>
                </a:lnTo>
                <a:lnTo>
                  <a:pt x="45" y="275"/>
                </a:lnTo>
                <a:lnTo>
                  <a:pt x="45" y="284"/>
                </a:lnTo>
                <a:lnTo>
                  <a:pt x="45" y="296"/>
                </a:lnTo>
                <a:lnTo>
                  <a:pt x="45" y="308"/>
                </a:lnTo>
                <a:lnTo>
                  <a:pt x="45" y="319"/>
                </a:lnTo>
                <a:lnTo>
                  <a:pt x="45" y="328"/>
                </a:lnTo>
                <a:lnTo>
                  <a:pt x="45" y="340"/>
                </a:lnTo>
                <a:lnTo>
                  <a:pt x="45" y="352"/>
                </a:lnTo>
                <a:lnTo>
                  <a:pt x="45" y="361"/>
                </a:lnTo>
                <a:lnTo>
                  <a:pt x="45" y="373"/>
                </a:lnTo>
                <a:lnTo>
                  <a:pt x="45" y="384"/>
                </a:lnTo>
                <a:lnTo>
                  <a:pt x="45" y="396"/>
                </a:lnTo>
                <a:lnTo>
                  <a:pt x="45" y="408"/>
                </a:lnTo>
                <a:lnTo>
                  <a:pt x="45" y="420"/>
                </a:lnTo>
                <a:lnTo>
                  <a:pt x="48" y="432"/>
                </a:lnTo>
                <a:lnTo>
                  <a:pt x="50" y="441"/>
                </a:lnTo>
                <a:lnTo>
                  <a:pt x="56" y="452"/>
                </a:lnTo>
                <a:lnTo>
                  <a:pt x="59" y="461"/>
                </a:lnTo>
                <a:lnTo>
                  <a:pt x="62" y="470"/>
                </a:lnTo>
                <a:lnTo>
                  <a:pt x="65" y="479"/>
                </a:lnTo>
                <a:lnTo>
                  <a:pt x="68" y="491"/>
                </a:lnTo>
                <a:lnTo>
                  <a:pt x="74" y="503"/>
                </a:lnTo>
                <a:lnTo>
                  <a:pt x="83" y="494"/>
                </a:lnTo>
                <a:lnTo>
                  <a:pt x="86" y="485"/>
                </a:lnTo>
                <a:lnTo>
                  <a:pt x="95" y="473"/>
                </a:lnTo>
                <a:lnTo>
                  <a:pt x="95" y="482"/>
                </a:lnTo>
                <a:lnTo>
                  <a:pt x="89" y="491"/>
                </a:lnTo>
                <a:lnTo>
                  <a:pt x="80" y="497"/>
                </a:lnTo>
                <a:lnTo>
                  <a:pt x="80" y="506"/>
                </a:lnTo>
                <a:lnTo>
                  <a:pt x="77" y="517"/>
                </a:lnTo>
                <a:lnTo>
                  <a:pt x="77" y="526"/>
                </a:lnTo>
                <a:lnTo>
                  <a:pt x="74" y="535"/>
                </a:lnTo>
                <a:lnTo>
                  <a:pt x="71" y="544"/>
                </a:lnTo>
                <a:lnTo>
                  <a:pt x="68" y="556"/>
                </a:lnTo>
                <a:lnTo>
                  <a:pt x="65" y="568"/>
                </a:lnTo>
                <a:lnTo>
                  <a:pt x="56" y="580"/>
                </a:lnTo>
                <a:lnTo>
                  <a:pt x="56" y="588"/>
                </a:lnTo>
                <a:lnTo>
                  <a:pt x="56" y="615"/>
                </a:lnTo>
                <a:lnTo>
                  <a:pt x="56" y="639"/>
                </a:lnTo>
                <a:lnTo>
                  <a:pt x="56" y="656"/>
                </a:lnTo>
                <a:lnTo>
                  <a:pt x="59" y="665"/>
                </a:lnTo>
                <a:lnTo>
                  <a:pt x="59" y="677"/>
                </a:lnTo>
                <a:lnTo>
                  <a:pt x="59" y="689"/>
                </a:lnTo>
                <a:lnTo>
                  <a:pt x="59" y="701"/>
                </a:lnTo>
                <a:lnTo>
                  <a:pt x="56" y="713"/>
                </a:lnTo>
                <a:lnTo>
                  <a:pt x="56" y="724"/>
                </a:lnTo>
                <a:lnTo>
                  <a:pt x="56" y="748"/>
                </a:lnTo>
                <a:lnTo>
                  <a:pt x="53" y="757"/>
                </a:lnTo>
                <a:lnTo>
                  <a:pt x="53" y="775"/>
                </a:lnTo>
                <a:lnTo>
                  <a:pt x="53" y="792"/>
                </a:lnTo>
                <a:lnTo>
                  <a:pt x="53" y="801"/>
                </a:lnTo>
                <a:lnTo>
                  <a:pt x="53" y="810"/>
                </a:lnTo>
                <a:lnTo>
                  <a:pt x="50" y="822"/>
                </a:lnTo>
                <a:lnTo>
                  <a:pt x="50" y="834"/>
                </a:lnTo>
                <a:lnTo>
                  <a:pt x="50" y="846"/>
                </a:lnTo>
                <a:lnTo>
                  <a:pt x="50" y="855"/>
                </a:lnTo>
                <a:lnTo>
                  <a:pt x="53" y="863"/>
                </a:lnTo>
                <a:lnTo>
                  <a:pt x="56" y="881"/>
                </a:lnTo>
                <a:lnTo>
                  <a:pt x="62" y="89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78" name="Freeform 98"/>
          <p:cNvSpPr>
            <a:spLocks/>
          </p:cNvSpPr>
          <p:nvPr/>
        </p:nvSpPr>
        <p:spPr bwMode="auto">
          <a:xfrm>
            <a:off x="2273300" y="2846388"/>
            <a:ext cx="85725" cy="282575"/>
          </a:xfrm>
          <a:custGeom>
            <a:avLst/>
            <a:gdLst>
              <a:gd name="T0" fmla="*/ 24 w 54"/>
              <a:gd name="T1" fmla="*/ 0 h 178"/>
              <a:gd name="T2" fmla="*/ 21 w 54"/>
              <a:gd name="T3" fmla="*/ 9 h 178"/>
              <a:gd name="T4" fmla="*/ 21 w 54"/>
              <a:gd name="T5" fmla="*/ 18 h 178"/>
              <a:gd name="T6" fmla="*/ 24 w 54"/>
              <a:gd name="T7" fmla="*/ 41 h 178"/>
              <a:gd name="T8" fmla="*/ 24 w 54"/>
              <a:gd name="T9" fmla="*/ 53 h 178"/>
              <a:gd name="T10" fmla="*/ 24 w 54"/>
              <a:gd name="T11" fmla="*/ 65 h 178"/>
              <a:gd name="T12" fmla="*/ 24 w 54"/>
              <a:gd name="T13" fmla="*/ 74 h 178"/>
              <a:gd name="T14" fmla="*/ 24 w 54"/>
              <a:gd name="T15" fmla="*/ 83 h 178"/>
              <a:gd name="T16" fmla="*/ 27 w 54"/>
              <a:gd name="T17" fmla="*/ 91 h 178"/>
              <a:gd name="T18" fmla="*/ 27 w 54"/>
              <a:gd name="T19" fmla="*/ 100 h 178"/>
              <a:gd name="T20" fmla="*/ 29 w 54"/>
              <a:gd name="T21" fmla="*/ 112 h 178"/>
              <a:gd name="T22" fmla="*/ 29 w 54"/>
              <a:gd name="T23" fmla="*/ 124 h 178"/>
              <a:gd name="T24" fmla="*/ 32 w 54"/>
              <a:gd name="T25" fmla="*/ 133 h 178"/>
              <a:gd name="T26" fmla="*/ 32 w 54"/>
              <a:gd name="T27" fmla="*/ 142 h 178"/>
              <a:gd name="T28" fmla="*/ 35 w 54"/>
              <a:gd name="T29" fmla="*/ 153 h 178"/>
              <a:gd name="T30" fmla="*/ 35 w 54"/>
              <a:gd name="T31" fmla="*/ 165 h 178"/>
              <a:gd name="T32" fmla="*/ 38 w 54"/>
              <a:gd name="T33" fmla="*/ 177 h 178"/>
              <a:gd name="T34" fmla="*/ 38 w 54"/>
              <a:gd name="T35" fmla="*/ 165 h 178"/>
              <a:gd name="T36" fmla="*/ 38 w 54"/>
              <a:gd name="T37" fmla="*/ 156 h 178"/>
              <a:gd name="T38" fmla="*/ 41 w 54"/>
              <a:gd name="T39" fmla="*/ 145 h 178"/>
              <a:gd name="T40" fmla="*/ 44 w 54"/>
              <a:gd name="T41" fmla="*/ 136 h 178"/>
              <a:gd name="T42" fmla="*/ 47 w 54"/>
              <a:gd name="T43" fmla="*/ 127 h 178"/>
              <a:gd name="T44" fmla="*/ 50 w 54"/>
              <a:gd name="T45" fmla="*/ 118 h 178"/>
              <a:gd name="T46" fmla="*/ 53 w 54"/>
              <a:gd name="T47" fmla="*/ 109 h 178"/>
              <a:gd name="T48" fmla="*/ 44 w 54"/>
              <a:gd name="T49" fmla="*/ 115 h 178"/>
              <a:gd name="T50" fmla="*/ 35 w 54"/>
              <a:gd name="T51" fmla="*/ 121 h 178"/>
              <a:gd name="T52" fmla="*/ 27 w 54"/>
              <a:gd name="T53" fmla="*/ 121 h 178"/>
              <a:gd name="T54" fmla="*/ 18 w 54"/>
              <a:gd name="T55" fmla="*/ 121 h 178"/>
              <a:gd name="T56" fmla="*/ 9 w 54"/>
              <a:gd name="T57" fmla="*/ 121 h 178"/>
              <a:gd name="T58" fmla="*/ 0 w 54"/>
              <a:gd name="T59" fmla="*/ 121 h 178"/>
              <a:gd name="T60" fmla="*/ 9 w 54"/>
              <a:gd name="T61" fmla="*/ 124 h 178"/>
              <a:gd name="T62" fmla="*/ 18 w 54"/>
              <a:gd name="T63" fmla="*/ 133 h 178"/>
              <a:gd name="T64" fmla="*/ 24 w 54"/>
              <a:gd name="T65" fmla="*/ 142 h 178"/>
              <a:gd name="T66" fmla="*/ 29 w 54"/>
              <a:gd name="T67" fmla="*/ 153 h 178"/>
              <a:gd name="T68" fmla="*/ 35 w 54"/>
              <a:gd name="T69" fmla="*/ 165 h 178"/>
              <a:gd name="T70" fmla="*/ 35 w 54"/>
              <a:gd name="T71" fmla="*/ 174 h 178"/>
              <a:gd name="T72" fmla="*/ 35 w 54"/>
              <a:gd name="T73" fmla="*/ 162 h 178"/>
              <a:gd name="T74" fmla="*/ 35 w 54"/>
              <a:gd name="T75" fmla="*/ 150 h 178"/>
              <a:gd name="T76" fmla="*/ 35 w 54"/>
              <a:gd name="T77" fmla="*/ 139 h 178"/>
              <a:gd name="T78" fmla="*/ 35 w 54"/>
              <a:gd name="T79" fmla="*/ 127 h 178"/>
              <a:gd name="T80" fmla="*/ 44 w 54"/>
              <a:gd name="T81" fmla="*/ 127 h 178"/>
              <a:gd name="T82" fmla="*/ 35 w 54"/>
              <a:gd name="T83" fmla="*/ 127 h 178"/>
              <a:gd name="T84" fmla="*/ 27 w 54"/>
              <a:gd name="T85" fmla="*/ 130 h 178"/>
              <a:gd name="T86" fmla="*/ 18 w 54"/>
              <a:gd name="T87" fmla="*/ 130 h 178"/>
              <a:gd name="T88" fmla="*/ 27 w 54"/>
              <a:gd name="T89" fmla="*/ 13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178">
                <a:moveTo>
                  <a:pt x="24" y="0"/>
                </a:moveTo>
                <a:lnTo>
                  <a:pt x="21" y="9"/>
                </a:lnTo>
                <a:lnTo>
                  <a:pt x="21" y="18"/>
                </a:lnTo>
                <a:lnTo>
                  <a:pt x="24" y="41"/>
                </a:lnTo>
                <a:lnTo>
                  <a:pt x="24" y="53"/>
                </a:lnTo>
                <a:lnTo>
                  <a:pt x="24" y="65"/>
                </a:lnTo>
                <a:lnTo>
                  <a:pt x="24" y="74"/>
                </a:lnTo>
                <a:lnTo>
                  <a:pt x="24" y="83"/>
                </a:lnTo>
                <a:lnTo>
                  <a:pt x="27" y="91"/>
                </a:lnTo>
                <a:lnTo>
                  <a:pt x="27" y="100"/>
                </a:lnTo>
                <a:lnTo>
                  <a:pt x="29" y="112"/>
                </a:lnTo>
                <a:lnTo>
                  <a:pt x="29" y="124"/>
                </a:lnTo>
                <a:lnTo>
                  <a:pt x="32" y="133"/>
                </a:lnTo>
                <a:lnTo>
                  <a:pt x="32" y="142"/>
                </a:lnTo>
                <a:lnTo>
                  <a:pt x="35" y="153"/>
                </a:lnTo>
                <a:lnTo>
                  <a:pt x="35" y="165"/>
                </a:lnTo>
                <a:lnTo>
                  <a:pt x="38" y="177"/>
                </a:lnTo>
                <a:lnTo>
                  <a:pt x="38" y="165"/>
                </a:lnTo>
                <a:lnTo>
                  <a:pt x="38" y="156"/>
                </a:lnTo>
                <a:lnTo>
                  <a:pt x="41" y="145"/>
                </a:lnTo>
                <a:lnTo>
                  <a:pt x="44" y="136"/>
                </a:lnTo>
                <a:lnTo>
                  <a:pt x="47" y="127"/>
                </a:lnTo>
                <a:lnTo>
                  <a:pt x="50" y="118"/>
                </a:lnTo>
                <a:lnTo>
                  <a:pt x="53" y="109"/>
                </a:lnTo>
                <a:lnTo>
                  <a:pt x="44" y="115"/>
                </a:lnTo>
                <a:lnTo>
                  <a:pt x="35" y="121"/>
                </a:lnTo>
                <a:lnTo>
                  <a:pt x="27" y="121"/>
                </a:lnTo>
                <a:lnTo>
                  <a:pt x="18" y="121"/>
                </a:lnTo>
                <a:lnTo>
                  <a:pt x="9" y="121"/>
                </a:lnTo>
                <a:lnTo>
                  <a:pt x="0" y="121"/>
                </a:lnTo>
                <a:lnTo>
                  <a:pt x="9" y="124"/>
                </a:lnTo>
                <a:lnTo>
                  <a:pt x="18" y="133"/>
                </a:lnTo>
                <a:lnTo>
                  <a:pt x="24" y="142"/>
                </a:lnTo>
                <a:lnTo>
                  <a:pt x="29" y="153"/>
                </a:lnTo>
                <a:lnTo>
                  <a:pt x="35" y="165"/>
                </a:lnTo>
                <a:lnTo>
                  <a:pt x="35" y="174"/>
                </a:lnTo>
                <a:lnTo>
                  <a:pt x="35" y="162"/>
                </a:lnTo>
                <a:lnTo>
                  <a:pt x="35" y="150"/>
                </a:lnTo>
                <a:lnTo>
                  <a:pt x="35" y="139"/>
                </a:lnTo>
                <a:lnTo>
                  <a:pt x="35" y="127"/>
                </a:lnTo>
                <a:lnTo>
                  <a:pt x="44" y="127"/>
                </a:lnTo>
                <a:lnTo>
                  <a:pt x="35" y="127"/>
                </a:lnTo>
                <a:lnTo>
                  <a:pt x="27" y="130"/>
                </a:lnTo>
                <a:lnTo>
                  <a:pt x="18" y="130"/>
                </a:lnTo>
                <a:lnTo>
                  <a:pt x="27" y="139"/>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79" name="Freeform 99"/>
          <p:cNvSpPr>
            <a:spLocks/>
          </p:cNvSpPr>
          <p:nvPr/>
        </p:nvSpPr>
        <p:spPr bwMode="auto">
          <a:xfrm>
            <a:off x="2316163" y="2854325"/>
            <a:ext cx="184150" cy="1171575"/>
          </a:xfrm>
          <a:custGeom>
            <a:avLst/>
            <a:gdLst>
              <a:gd name="T0" fmla="*/ 56 w 116"/>
              <a:gd name="T1" fmla="*/ 9 h 738"/>
              <a:gd name="T2" fmla="*/ 56 w 116"/>
              <a:gd name="T3" fmla="*/ 27 h 738"/>
              <a:gd name="T4" fmla="*/ 59 w 116"/>
              <a:gd name="T5" fmla="*/ 53 h 738"/>
              <a:gd name="T6" fmla="*/ 68 w 116"/>
              <a:gd name="T7" fmla="*/ 71 h 738"/>
              <a:gd name="T8" fmla="*/ 77 w 116"/>
              <a:gd name="T9" fmla="*/ 89 h 738"/>
              <a:gd name="T10" fmla="*/ 83 w 116"/>
              <a:gd name="T11" fmla="*/ 112 h 738"/>
              <a:gd name="T12" fmla="*/ 88 w 116"/>
              <a:gd name="T13" fmla="*/ 130 h 738"/>
              <a:gd name="T14" fmla="*/ 91 w 116"/>
              <a:gd name="T15" fmla="*/ 148 h 738"/>
              <a:gd name="T16" fmla="*/ 100 w 116"/>
              <a:gd name="T17" fmla="*/ 169 h 738"/>
              <a:gd name="T18" fmla="*/ 106 w 116"/>
              <a:gd name="T19" fmla="*/ 189 h 738"/>
              <a:gd name="T20" fmla="*/ 109 w 116"/>
              <a:gd name="T21" fmla="*/ 207 h 738"/>
              <a:gd name="T22" fmla="*/ 115 w 116"/>
              <a:gd name="T23" fmla="*/ 225 h 738"/>
              <a:gd name="T24" fmla="*/ 115 w 116"/>
              <a:gd name="T25" fmla="*/ 243 h 738"/>
              <a:gd name="T26" fmla="*/ 115 w 116"/>
              <a:gd name="T27" fmla="*/ 266 h 738"/>
              <a:gd name="T28" fmla="*/ 115 w 116"/>
              <a:gd name="T29" fmla="*/ 287 h 738"/>
              <a:gd name="T30" fmla="*/ 115 w 116"/>
              <a:gd name="T31" fmla="*/ 308 h 738"/>
              <a:gd name="T32" fmla="*/ 106 w 116"/>
              <a:gd name="T33" fmla="*/ 326 h 738"/>
              <a:gd name="T34" fmla="*/ 97 w 116"/>
              <a:gd name="T35" fmla="*/ 343 h 738"/>
              <a:gd name="T36" fmla="*/ 94 w 116"/>
              <a:gd name="T37" fmla="*/ 364 h 738"/>
              <a:gd name="T38" fmla="*/ 77 w 116"/>
              <a:gd name="T39" fmla="*/ 382 h 738"/>
              <a:gd name="T40" fmla="*/ 83 w 116"/>
              <a:gd name="T41" fmla="*/ 400 h 738"/>
              <a:gd name="T42" fmla="*/ 74 w 116"/>
              <a:gd name="T43" fmla="*/ 420 h 738"/>
              <a:gd name="T44" fmla="*/ 65 w 116"/>
              <a:gd name="T45" fmla="*/ 435 h 738"/>
              <a:gd name="T46" fmla="*/ 71 w 116"/>
              <a:gd name="T47" fmla="*/ 417 h 738"/>
              <a:gd name="T48" fmla="*/ 77 w 116"/>
              <a:gd name="T49" fmla="*/ 423 h 738"/>
              <a:gd name="T50" fmla="*/ 77 w 116"/>
              <a:gd name="T51" fmla="*/ 441 h 738"/>
              <a:gd name="T52" fmla="*/ 65 w 116"/>
              <a:gd name="T53" fmla="*/ 465 h 738"/>
              <a:gd name="T54" fmla="*/ 62 w 116"/>
              <a:gd name="T55" fmla="*/ 488 h 738"/>
              <a:gd name="T56" fmla="*/ 53 w 116"/>
              <a:gd name="T57" fmla="*/ 512 h 738"/>
              <a:gd name="T58" fmla="*/ 50 w 116"/>
              <a:gd name="T59" fmla="*/ 536 h 738"/>
              <a:gd name="T60" fmla="*/ 41 w 116"/>
              <a:gd name="T61" fmla="*/ 559 h 738"/>
              <a:gd name="T62" fmla="*/ 35 w 116"/>
              <a:gd name="T63" fmla="*/ 583 h 738"/>
              <a:gd name="T64" fmla="*/ 27 w 116"/>
              <a:gd name="T65" fmla="*/ 604 h 738"/>
              <a:gd name="T66" fmla="*/ 24 w 116"/>
              <a:gd name="T67" fmla="*/ 622 h 738"/>
              <a:gd name="T68" fmla="*/ 21 w 116"/>
              <a:gd name="T69" fmla="*/ 639 h 738"/>
              <a:gd name="T70" fmla="*/ 15 w 116"/>
              <a:gd name="T71" fmla="*/ 660 h 738"/>
              <a:gd name="T72" fmla="*/ 15 w 116"/>
              <a:gd name="T73" fmla="*/ 678 h 738"/>
              <a:gd name="T74" fmla="*/ 12 w 116"/>
              <a:gd name="T75" fmla="*/ 696 h 738"/>
              <a:gd name="T76" fmla="*/ 12 w 116"/>
              <a:gd name="T77" fmla="*/ 716 h 738"/>
              <a:gd name="T78" fmla="*/ 12 w 116"/>
              <a:gd name="T79" fmla="*/ 737 h 738"/>
              <a:gd name="T80" fmla="*/ 0 w 116"/>
              <a:gd name="T81" fmla="*/ 725 h 738"/>
              <a:gd name="T82" fmla="*/ 0 w 116"/>
              <a:gd name="T83" fmla="*/ 707 h 738"/>
              <a:gd name="T84" fmla="*/ 6 w 116"/>
              <a:gd name="T85" fmla="*/ 687 h 738"/>
              <a:gd name="T86" fmla="*/ 15 w 116"/>
              <a:gd name="T87" fmla="*/ 669 h 738"/>
              <a:gd name="T88" fmla="*/ 27 w 116"/>
              <a:gd name="T89" fmla="*/ 645 h 738"/>
              <a:gd name="T90" fmla="*/ 35 w 116"/>
              <a:gd name="T91" fmla="*/ 627 h 738"/>
              <a:gd name="T92" fmla="*/ 38 w 116"/>
              <a:gd name="T93" fmla="*/ 645 h 738"/>
              <a:gd name="T94" fmla="*/ 38 w 116"/>
              <a:gd name="T95" fmla="*/ 669 h 738"/>
              <a:gd name="T96" fmla="*/ 38 w 116"/>
              <a:gd name="T97" fmla="*/ 690 h 738"/>
              <a:gd name="T98" fmla="*/ 41 w 116"/>
              <a:gd name="T99" fmla="*/ 713 h 738"/>
              <a:gd name="T100" fmla="*/ 47 w 116"/>
              <a:gd name="T101" fmla="*/ 734 h 738"/>
              <a:gd name="T102" fmla="*/ 44 w 116"/>
              <a:gd name="T103" fmla="*/ 716 h 738"/>
              <a:gd name="T104" fmla="*/ 35 w 116"/>
              <a:gd name="T105" fmla="*/ 693 h 738"/>
              <a:gd name="T106" fmla="*/ 35 w 116"/>
              <a:gd name="T107" fmla="*/ 669 h 738"/>
              <a:gd name="T108" fmla="*/ 35 w 116"/>
              <a:gd name="T109" fmla="*/ 645 h 738"/>
              <a:gd name="T110" fmla="*/ 35 w 116"/>
              <a:gd name="T111" fmla="*/ 62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738">
                <a:moveTo>
                  <a:pt x="59" y="0"/>
                </a:moveTo>
                <a:lnTo>
                  <a:pt x="56" y="9"/>
                </a:lnTo>
                <a:lnTo>
                  <a:pt x="56" y="18"/>
                </a:lnTo>
                <a:lnTo>
                  <a:pt x="56" y="27"/>
                </a:lnTo>
                <a:lnTo>
                  <a:pt x="59" y="44"/>
                </a:lnTo>
                <a:lnTo>
                  <a:pt x="59" y="53"/>
                </a:lnTo>
                <a:lnTo>
                  <a:pt x="62" y="62"/>
                </a:lnTo>
                <a:lnTo>
                  <a:pt x="68" y="71"/>
                </a:lnTo>
                <a:lnTo>
                  <a:pt x="71" y="80"/>
                </a:lnTo>
                <a:lnTo>
                  <a:pt x="77" y="89"/>
                </a:lnTo>
                <a:lnTo>
                  <a:pt x="83" y="101"/>
                </a:lnTo>
                <a:lnTo>
                  <a:pt x="83" y="112"/>
                </a:lnTo>
                <a:lnTo>
                  <a:pt x="86" y="121"/>
                </a:lnTo>
                <a:lnTo>
                  <a:pt x="88" y="130"/>
                </a:lnTo>
                <a:lnTo>
                  <a:pt x="88" y="139"/>
                </a:lnTo>
                <a:lnTo>
                  <a:pt x="91" y="148"/>
                </a:lnTo>
                <a:lnTo>
                  <a:pt x="97" y="160"/>
                </a:lnTo>
                <a:lnTo>
                  <a:pt x="100" y="169"/>
                </a:lnTo>
                <a:lnTo>
                  <a:pt x="103" y="178"/>
                </a:lnTo>
                <a:lnTo>
                  <a:pt x="106" y="189"/>
                </a:lnTo>
                <a:lnTo>
                  <a:pt x="106" y="198"/>
                </a:lnTo>
                <a:lnTo>
                  <a:pt x="109" y="207"/>
                </a:lnTo>
                <a:lnTo>
                  <a:pt x="115" y="216"/>
                </a:lnTo>
                <a:lnTo>
                  <a:pt x="115" y="225"/>
                </a:lnTo>
                <a:lnTo>
                  <a:pt x="115" y="234"/>
                </a:lnTo>
                <a:lnTo>
                  <a:pt x="115" y="243"/>
                </a:lnTo>
                <a:lnTo>
                  <a:pt x="115" y="255"/>
                </a:lnTo>
                <a:lnTo>
                  <a:pt x="115" y="266"/>
                </a:lnTo>
                <a:lnTo>
                  <a:pt x="115" y="278"/>
                </a:lnTo>
                <a:lnTo>
                  <a:pt x="115" y="287"/>
                </a:lnTo>
                <a:lnTo>
                  <a:pt x="115" y="296"/>
                </a:lnTo>
                <a:lnTo>
                  <a:pt x="115" y="308"/>
                </a:lnTo>
                <a:lnTo>
                  <a:pt x="109" y="317"/>
                </a:lnTo>
                <a:lnTo>
                  <a:pt x="106" y="326"/>
                </a:lnTo>
                <a:lnTo>
                  <a:pt x="100" y="334"/>
                </a:lnTo>
                <a:lnTo>
                  <a:pt x="97" y="343"/>
                </a:lnTo>
                <a:lnTo>
                  <a:pt x="97" y="355"/>
                </a:lnTo>
                <a:lnTo>
                  <a:pt x="94" y="364"/>
                </a:lnTo>
                <a:lnTo>
                  <a:pt x="88" y="373"/>
                </a:lnTo>
                <a:lnTo>
                  <a:pt x="77" y="382"/>
                </a:lnTo>
                <a:lnTo>
                  <a:pt x="77" y="391"/>
                </a:lnTo>
                <a:lnTo>
                  <a:pt x="83" y="400"/>
                </a:lnTo>
                <a:lnTo>
                  <a:pt x="83" y="408"/>
                </a:lnTo>
                <a:lnTo>
                  <a:pt x="74" y="420"/>
                </a:lnTo>
                <a:lnTo>
                  <a:pt x="65" y="426"/>
                </a:lnTo>
                <a:lnTo>
                  <a:pt x="65" y="435"/>
                </a:lnTo>
                <a:lnTo>
                  <a:pt x="68" y="426"/>
                </a:lnTo>
                <a:lnTo>
                  <a:pt x="71" y="417"/>
                </a:lnTo>
                <a:lnTo>
                  <a:pt x="74" y="408"/>
                </a:lnTo>
                <a:lnTo>
                  <a:pt x="77" y="423"/>
                </a:lnTo>
                <a:lnTo>
                  <a:pt x="77" y="432"/>
                </a:lnTo>
                <a:lnTo>
                  <a:pt x="77" y="441"/>
                </a:lnTo>
                <a:lnTo>
                  <a:pt x="74" y="453"/>
                </a:lnTo>
                <a:lnTo>
                  <a:pt x="65" y="465"/>
                </a:lnTo>
                <a:lnTo>
                  <a:pt x="65" y="477"/>
                </a:lnTo>
                <a:lnTo>
                  <a:pt x="62" y="488"/>
                </a:lnTo>
                <a:lnTo>
                  <a:pt x="59" y="500"/>
                </a:lnTo>
                <a:lnTo>
                  <a:pt x="53" y="512"/>
                </a:lnTo>
                <a:lnTo>
                  <a:pt x="50" y="524"/>
                </a:lnTo>
                <a:lnTo>
                  <a:pt x="50" y="536"/>
                </a:lnTo>
                <a:lnTo>
                  <a:pt x="47" y="548"/>
                </a:lnTo>
                <a:lnTo>
                  <a:pt x="41" y="559"/>
                </a:lnTo>
                <a:lnTo>
                  <a:pt x="38" y="571"/>
                </a:lnTo>
                <a:lnTo>
                  <a:pt x="35" y="583"/>
                </a:lnTo>
                <a:lnTo>
                  <a:pt x="29" y="595"/>
                </a:lnTo>
                <a:lnTo>
                  <a:pt x="27" y="604"/>
                </a:lnTo>
                <a:lnTo>
                  <a:pt x="27" y="613"/>
                </a:lnTo>
                <a:lnTo>
                  <a:pt x="24" y="622"/>
                </a:lnTo>
                <a:lnTo>
                  <a:pt x="21" y="630"/>
                </a:lnTo>
                <a:lnTo>
                  <a:pt x="21" y="639"/>
                </a:lnTo>
                <a:lnTo>
                  <a:pt x="15" y="651"/>
                </a:lnTo>
                <a:lnTo>
                  <a:pt x="15" y="660"/>
                </a:lnTo>
                <a:lnTo>
                  <a:pt x="15" y="669"/>
                </a:lnTo>
                <a:lnTo>
                  <a:pt x="15" y="678"/>
                </a:lnTo>
                <a:lnTo>
                  <a:pt x="15" y="687"/>
                </a:lnTo>
                <a:lnTo>
                  <a:pt x="12" y="696"/>
                </a:lnTo>
                <a:lnTo>
                  <a:pt x="12" y="707"/>
                </a:lnTo>
                <a:lnTo>
                  <a:pt x="12" y="716"/>
                </a:lnTo>
                <a:lnTo>
                  <a:pt x="12" y="725"/>
                </a:lnTo>
                <a:lnTo>
                  <a:pt x="12" y="737"/>
                </a:lnTo>
                <a:lnTo>
                  <a:pt x="3" y="734"/>
                </a:lnTo>
                <a:lnTo>
                  <a:pt x="0" y="725"/>
                </a:lnTo>
                <a:lnTo>
                  <a:pt x="0" y="716"/>
                </a:lnTo>
                <a:lnTo>
                  <a:pt x="0" y="707"/>
                </a:lnTo>
                <a:lnTo>
                  <a:pt x="0" y="699"/>
                </a:lnTo>
                <a:lnTo>
                  <a:pt x="6" y="687"/>
                </a:lnTo>
                <a:lnTo>
                  <a:pt x="12" y="678"/>
                </a:lnTo>
                <a:lnTo>
                  <a:pt x="15" y="669"/>
                </a:lnTo>
                <a:lnTo>
                  <a:pt x="21" y="657"/>
                </a:lnTo>
                <a:lnTo>
                  <a:pt x="27" y="645"/>
                </a:lnTo>
                <a:lnTo>
                  <a:pt x="35" y="636"/>
                </a:lnTo>
                <a:lnTo>
                  <a:pt x="35" y="627"/>
                </a:lnTo>
                <a:lnTo>
                  <a:pt x="38" y="636"/>
                </a:lnTo>
                <a:lnTo>
                  <a:pt x="38" y="645"/>
                </a:lnTo>
                <a:lnTo>
                  <a:pt x="38" y="657"/>
                </a:lnTo>
                <a:lnTo>
                  <a:pt x="38" y="669"/>
                </a:lnTo>
                <a:lnTo>
                  <a:pt x="38" y="678"/>
                </a:lnTo>
                <a:lnTo>
                  <a:pt x="38" y="690"/>
                </a:lnTo>
                <a:lnTo>
                  <a:pt x="38" y="701"/>
                </a:lnTo>
                <a:lnTo>
                  <a:pt x="41" y="713"/>
                </a:lnTo>
                <a:lnTo>
                  <a:pt x="44" y="725"/>
                </a:lnTo>
                <a:lnTo>
                  <a:pt x="47" y="734"/>
                </a:lnTo>
                <a:lnTo>
                  <a:pt x="47" y="725"/>
                </a:lnTo>
                <a:lnTo>
                  <a:pt x="44" y="716"/>
                </a:lnTo>
                <a:lnTo>
                  <a:pt x="38" y="704"/>
                </a:lnTo>
                <a:lnTo>
                  <a:pt x="35" y="693"/>
                </a:lnTo>
                <a:lnTo>
                  <a:pt x="35" y="681"/>
                </a:lnTo>
                <a:lnTo>
                  <a:pt x="35" y="669"/>
                </a:lnTo>
                <a:lnTo>
                  <a:pt x="35" y="657"/>
                </a:lnTo>
                <a:lnTo>
                  <a:pt x="35" y="645"/>
                </a:lnTo>
                <a:lnTo>
                  <a:pt x="35" y="633"/>
                </a:lnTo>
                <a:lnTo>
                  <a:pt x="35" y="622"/>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80" name="Freeform 100"/>
          <p:cNvSpPr>
            <a:spLocks/>
          </p:cNvSpPr>
          <p:nvPr/>
        </p:nvSpPr>
        <p:spPr bwMode="auto">
          <a:xfrm>
            <a:off x="2211388" y="3132138"/>
            <a:ext cx="195262" cy="279400"/>
          </a:xfrm>
          <a:custGeom>
            <a:avLst/>
            <a:gdLst>
              <a:gd name="T0" fmla="*/ 0 w 123"/>
              <a:gd name="T1" fmla="*/ 21 h 176"/>
              <a:gd name="T2" fmla="*/ 74 w 123"/>
              <a:gd name="T3" fmla="*/ 175 h 176"/>
              <a:gd name="T4" fmla="*/ 122 w 123"/>
              <a:gd name="T5" fmla="*/ 0 h 176"/>
              <a:gd name="T6" fmla="*/ 0 w 123"/>
              <a:gd name="T7" fmla="*/ 21 h 176"/>
            </a:gdLst>
            <a:ahLst/>
            <a:cxnLst>
              <a:cxn ang="0">
                <a:pos x="T0" y="T1"/>
              </a:cxn>
              <a:cxn ang="0">
                <a:pos x="T2" y="T3"/>
              </a:cxn>
              <a:cxn ang="0">
                <a:pos x="T4" y="T5"/>
              </a:cxn>
              <a:cxn ang="0">
                <a:pos x="T6" y="T7"/>
              </a:cxn>
            </a:cxnLst>
            <a:rect l="0" t="0" r="r" b="b"/>
            <a:pathLst>
              <a:path w="123" h="176">
                <a:moveTo>
                  <a:pt x="0" y="21"/>
                </a:moveTo>
                <a:lnTo>
                  <a:pt x="74" y="175"/>
                </a:lnTo>
                <a:lnTo>
                  <a:pt x="122" y="0"/>
                </a:lnTo>
                <a:lnTo>
                  <a:pt x="0" y="21"/>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81" name="Rectangle 101"/>
          <p:cNvSpPr>
            <a:spLocks noChangeArrowheads="1"/>
          </p:cNvSpPr>
          <p:nvPr/>
        </p:nvSpPr>
        <p:spPr bwMode="auto">
          <a:xfrm>
            <a:off x="815975" y="2705100"/>
            <a:ext cx="633413"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wrap="none" lIns="90488" tIns="44450" rIns="90488" bIns="44450">
            <a:spAutoFit/>
          </a:bodyPr>
          <a:lstStyle/>
          <a:p>
            <a:pPr eaLnBrk="0" hangingPunct="0"/>
            <a:r>
              <a:rPr lang="en-US" sz="1400" b="1">
                <a:solidFill>
                  <a:schemeClr val="tx2"/>
                </a:solidFill>
                <a:latin typeface="Arial" charset="0"/>
              </a:rPr>
              <a:t>10</a:t>
            </a:r>
            <a:r>
              <a:rPr lang="tr-TR" sz="1400" b="1">
                <a:solidFill>
                  <a:schemeClr val="tx2"/>
                </a:solidFill>
                <a:latin typeface="Arial" charset="0"/>
              </a:rPr>
              <a:t>kg</a:t>
            </a:r>
            <a:r>
              <a:rPr lang="en-US" sz="1400" b="1">
                <a:solidFill>
                  <a:schemeClr val="tx2"/>
                </a:solidFill>
                <a:latin typeface="Arial" charset="0"/>
              </a:rPr>
              <a:t>.</a:t>
            </a:r>
          </a:p>
        </p:txBody>
      </p:sp>
      <p:sp>
        <p:nvSpPr>
          <p:cNvPr id="71782" name="Rectangle 102"/>
          <p:cNvSpPr>
            <a:spLocks noChangeArrowheads="1"/>
          </p:cNvSpPr>
          <p:nvPr/>
        </p:nvSpPr>
        <p:spPr bwMode="auto">
          <a:xfrm>
            <a:off x="2130425" y="2625725"/>
            <a:ext cx="78105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wrap="none" lIns="90488" tIns="44450" rIns="90488" bIns="44450">
            <a:spAutoFit/>
          </a:bodyPr>
          <a:lstStyle/>
          <a:p>
            <a:pPr eaLnBrk="0" hangingPunct="0"/>
            <a:r>
              <a:rPr lang="en-US" sz="1400" b="1">
                <a:solidFill>
                  <a:schemeClr val="tx2"/>
                </a:solidFill>
                <a:latin typeface="Arial" charset="0"/>
              </a:rPr>
              <a:t>100 </a:t>
            </a:r>
            <a:r>
              <a:rPr lang="tr-TR" sz="1400" b="1">
                <a:solidFill>
                  <a:schemeClr val="tx2"/>
                </a:solidFill>
                <a:latin typeface="Arial" charset="0"/>
              </a:rPr>
              <a:t>kg</a:t>
            </a:r>
            <a:r>
              <a:rPr lang="en-US" sz="1400" b="1">
                <a:solidFill>
                  <a:schemeClr val="tx2"/>
                </a:solidFill>
                <a:latin typeface="Arial" charset="0"/>
              </a:rPr>
              <a:t>.</a:t>
            </a:r>
          </a:p>
        </p:txBody>
      </p:sp>
      <p:sp>
        <p:nvSpPr>
          <p:cNvPr id="71783" name="Freeform 103"/>
          <p:cNvSpPr>
            <a:spLocks/>
          </p:cNvSpPr>
          <p:nvPr/>
        </p:nvSpPr>
        <p:spPr bwMode="auto">
          <a:xfrm>
            <a:off x="1936750" y="3867150"/>
            <a:ext cx="509588" cy="1038225"/>
          </a:xfrm>
          <a:custGeom>
            <a:avLst/>
            <a:gdLst>
              <a:gd name="T0" fmla="*/ 124 w 321"/>
              <a:gd name="T1" fmla="*/ 115 h 654"/>
              <a:gd name="T2" fmla="*/ 138 w 321"/>
              <a:gd name="T3" fmla="*/ 155 h 654"/>
              <a:gd name="T4" fmla="*/ 142 w 321"/>
              <a:gd name="T5" fmla="*/ 195 h 654"/>
              <a:gd name="T6" fmla="*/ 156 w 321"/>
              <a:gd name="T7" fmla="*/ 240 h 654"/>
              <a:gd name="T8" fmla="*/ 156 w 321"/>
              <a:gd name="T9" fmla="*/ 280 h 654"/>
              <a:gd name="T10" fmla="*/ 164 w 321"/>
              <a:gd name="T11" fmla="*/ 320 h 654"/>
              <a:gd name="T12" fmla="*/ 164 w 321"/>
              <a:gd name="T13" fmla="*/ 360 h 654"/>
              <a:gd name="T14" fmla="*/ 164 w 321"/>
              <a:gd name="T15" fmla="*/ 400 h 654"/>
              <a:gd name="T16" fmla="*/ 164 w 321"/>
              <a:gd name="T17" fmla="*/ 440 h 654"/>
              <a:gd name="T18" fmla="*/ 156 w 321"/>
              <a:gd name="T19" fmla="*/ 484 h 654"/>
              <a:gd name="T20" fmla="*/ 142 w 321"/>
              <a:gd name="T21" fmla="*/ 524 h 654"/>
              <a:gd name="T22" fmla="*/ 107 w 321"/>
              <a:gd name="T23" fmla="*/ 564 h 654"/>
              <a:gd name="T24" fmla="*/ 67 w 321"/>
              <a:gd name="T25" fmla="*/ 586 h 654"/>
              <a:gd name="T26" fmla="*/ 22 w 321"/>
              <a:gd name="T27" fmla="*/ 595 h 654"/>
              <a:gd name="T28" fmla="*/ 13 w 321"/>
              <a:gd name="T29" fmla="*/ 622 h 654"/>
              <a:gd name="T30" fmla="*/ 36 w 321"/>
              <a:gd name="T31" fmla="*/ 622 h 654"/>
              <a:gd name="T32" fmla="*/ 53 w 321"/>
              <a:gd name="T33" fmla="*/ 635 h 654"/>
              <a:gd name="T34" fmla="*/ 62 w 321"/>
              <a:gd name="T35" fmla="*/ 653 h 654"/>
              <a:gd name="T36" fmla="*/ 76 w 321"/>
              <a:gd name="T37" fmla="*/ 640 h 654"/>
              <a:gd name="T38" fmla="*/ 120 w 321"/>
              <a:gd name="T39" fmla="*/ 635 h 654"/>
              <a:gd name="T40" fmla="*/ 169 w 321"/>
              <a:gd name="T41" fmla="*/ 631 h 654"/>
              <a:gd name="T42" fmla="*/ 209 w 321"/>
              <a:gd name="T43" fmla="*/ 617 h 654"/>
              <a:gd name="T44" fmla="*/ 249 w 321"/>
              <a:gd name="T45" fmla="*/ 609 h 654"/>
              <a:gd name="T46" fmla="*/ 267 w 321"/>
              <a:gd name="T47" fmla="*/ 569 h 654"/>
              <a:gd name="T48" fmla="*/ 262 w 321"/>
              <a:gd name="T49" fmla="*/ 529 h 654"/>
              <a:gd name="T50" fmla="*/ 262 w 321"/>
              <a:gd name="T51" fmla="*/ 542 h 654"/>
              <a:gd name="T52" fmla="*/ 253 w 321"/>
              <a:gd name="T53" fmla="*/ 502 h 654"/>
              <a:gd name="T54" fmla="*/ 253 w 321"/>
              <a:gd name="T55" fmla="*/ 458 h 654"/>
              <a:gd name="T56" fmla="*/ 253 w 321"/>
              <a:gd name="T57" fmla="*/ 409 h 654"/>
              <a:gd name="T58" fmla="*/ 258 w 321"/>
              <a:gd name="T59" fmla="*/ 369 h 654"/>
              <a:gd name="T60" fmla="*/ 262 w 321"/>
              <a:gd name="T61" fmla="*/ 329 h 654"/>
              <a:gd name="T62" fmla="*/ 262 w 321"/>
              <a:gd name="T63" fmla="*/ 289 h 654"/>
              <a:gd name="T64" fmla="*/ 267 w 321"/>
              <a:gd name="T65" fmla="*/ 249 h 654"/>
              <a:gd name="T66" fmla="*/ 267 w 321"/>
              <a:gd name="T67" fmla="*/ 209 h 654"/>
              <a:gd name="T68" fmla="*/ 267 w 321"/>
              <a:gd name="T69" fmla="*/ 164 h 654"/>
              <a:gd name="T70" fmla="*/ 253 w 321"/>
              <a:gd name="T71" fmla="*/ 124 h 654"/>
              <a:gd name="T72" fmla="*/ 249 w 321"/>
              <a:gd name="T73" fmla="*/ 84 h 654"/>
              <a:gd name="T74" fmla="*/ 249 w 321"/>
              <a:gd name="T75" fmla="*/ 40 h 654"/>
              <a:gd name="T76" fmla="*/ 258 w 321"/>
              <a:gd name="T77" fmla="*/ 0 h 654"/>
              <a:gd name="T78" fmla="*/ 267 w 321"/>
              <a:gd name="T79" fmla="*/ 44 h 654"/>
              <a:gd name="T80" fmla="*/ 284 w 321"/>
              <a:gd name="T81" fmla="*/ 89 h 654"/>
              <a:gd name="T82" fmla="*/ 298 w 321"/>
              <a:gd name="T83" fmla="*/ 129 h 654"/>
              <a:gd name="T84" fmla="*/ 311 w 321"/>
              <a:gd name="T85" fmla="*/ 173 h 654"/>
              <a:gd name="T86" fmla="*/ 311 w 321"/>
              <a:gd name="T87" fmla="*/ 213 h 654"/>
              <a:gd name="T88" fmla="*/ 311 w 321"/>
              <a:gd name="T89" fmla="*/ 262 h 654"/>
              <a:gd name="T90" fmla="*/ 311 w 321"/>
              <a:gd name="T91" fmla="*/ 302 h 654"/>
              <a:gd name="T92" fmla="*/ 298 w 321"/>
              <a:gd name="T93" fmla="*/ 342 h 654"/>
              <a:gd name="T94" fmla="*/ 284 w 321"/>
              <a:gd name="T95" fmla="*/ 391 h 654"/>
              <a:gd name="T96" fmla="*/ 284 w 321"/>
              <a:gd name="T97" fmla="*/ 431 h 654"/>
              <a:gd name="T98" fmla="*/ 298 w 321"/>
              <a:gd name="T99" fmla="*/ 471 h 654"/>
              <a:gd name="T100" fmla="*/ 316 w 321"/>
              <a:gd name="T101" fmla="*/ 520 h 654"/>
              <a:gd name="T102" fmla="*/ 320 w 321"/>
              <a:gd name="T103" fmla="*/ 560 h 654"/>
              <a:gd name="T104" fmla="*/ 293 w 321"/>
              <a:gd name="T105" fmla="*/ 582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1" h="654">
                <a:moveTo>
                  <a:pt x="120" y="89"/>
                </a:moveTo>
                <a:lnTo>
                  <a:pt x="120" y="102"/>
                </a:lnTo>
                <a:lnTo>
                  <a:pt x="124" y="115"/>
                </a:lnTo>
                <a:lnTo>
                  <a:pt x="124" y="129"/>
                </a:lnTo>
                <a:lnTo>
                  <a:pt x="133" y="142"/>
                </a:lnTo>
                <a:lnTo>
                  <a:pt x="138" y="155"/>
                </a:lnTo>
                <a:lnTo>
                  <a:pt x="138" y="169"/>
                </a:lnTo>
                <a:lnTo>
                  <a:pt x="138" y="182"/>
                </a:lnTo>
                <a:lnTo>
                  <a:pt x="142" y="195"/>
                </a:lnTo>
                <a:lnTo>
                  <a:pt x="147" y="209"/>
                </a:lnTo>
                <a:lnTo>
                  <a:pt x="151" y="227"/>
                </a:lnTo>
                <a:lnTo>
                  <a:pt x="156" y="240"/>
                </a:lnTo>
                <a:lnTo>
                  <a:pt x="156" y="253"/>
                </a:lnTo>
                <a:lnTo>
                  <a:pt x="156" y="267"/>
                </a:lnTo>
                <a:lnTo>
                  <a:pt x="156" y="280"/>
                </a:lnTo>
                <a:lnTo>
                  <a:pt x="160" y="293"/>
                </a:lnTo>
                <a:lnTo>
                  <a:pt x="160" y="307"/>
                </a:lnTo>
                <a:lnTo>
                  <a:pt x="164" y="320"/>
                </a:lnTo>
                <a:lnTo>
                  <a:pt x="164" y="333"/>
                </a:lnTo>
                <a:lnTo>
                  <a:pt x="164" y="346"/>
                </a:lnTo>
                <a:lnTo>
                  <a:pt x="164" y="360"/>
                </a:lnTo>
                <a:lnTo>
                  <a:pt x="164" y="373"/>
                </a:lnTo>
                <a:lnTo>
                  <a:pt x="164" y="386"/>
                </a:lnTo>
                <a:lnTo>
                  <a:pt x="164" y="400"/>
                </a:lnTo>
                <a:lnTo>
                  <a:pt x="164" y="413"/>
                </a:lnTo>
                <a:lnTo>
                  <a:pt x="164" y="426"/>
                </a:lnTo>
                <a:lnTo>
                  <a:pt x="164" y="440"/>
                </a:lnTo>
                <a:lnTo>
                  <a:pt x="160" y="453"/>
                </a:lnTo>
                <a:lnTo>
                  <a:pt x="160" y="466"/>
                </a:lnTo>
                <a:lnTo>
                  <a:pt x="156" y="484"/>
                </a:lnTo>
                <a:lnTo>
                  <a:pt x="147" y="498"/>
                </a:lnTo>
                <a:lnTo>
                  <a:pt x="142" y="511"/>
                </a:lnTo>
                <a:lnTo>
                  <a:pt x="142" y="524"/>
                </a:lnTo>
                <a:lnTo>
                  <a:pt x="129" y="538"/>
                </a:lnTo>
                <a:lnTo>
                  <a:pt x="120" y="551"/>
                </a:lnTo>
                <a:lnTo>
                  <a:pt x="107" y="564"/>
                </a:lnTo>
                <a:lnTo>
                  <a:pt x="89" y="569"/>
                </a:lnTo>
                <a:lnTo>
                  <a:pt x="76" y="573"/>
                </a:lnTo>
                <a:lnTo>
                  <a:pt x="67" y="586"/>
                </a:lnTo>
                <a:lnTo>
                  <a:pt x="53" y="591"/>
                </a:lnTo>
                <a:lnTo>
                  <a:pt x="40" y="591"/>
                </a:lnTo>
                <a:lnTo>
                  <a:pt x="22" y="595"/>
                </a:lnTo>
                <a:lnTo>
                  <a:pt x="9" y="604"/>
                </a:lnTo>
                <a:lnTo>
                  <a:pt x="0" y="617"/>
                </a:lnTo>
                <a:lnTo>
                  <a:pt x="13" y="622"/>
                </a:lnTo>
                <a:lnTo>
                  <a:pt x="18" y="635"/>
                </a:lnTo>
                <a:lnTo>
                  <a:pt x="31" y="640"/>
                </a:lnTo>
                <a:lnTo>
                  <a:pt x="36" y="622"/>
                </a:lnTo>
                <a:lnTo>
                  <a:pt x="36" y="609"/>
                </a:lnTo>
                <a:lnTo>
                  <a:pt x="40" y="626"/>
                </a:lnTo>
                <a:lnTo>
                  <a:pt x="53" y="635"/>
                </a:lnTo>
                <a:lnTo>
                  <a:pt x="53" y="622"/>
                </a:lnTo>
                <a:lnTo>
                  <a:pt x="58" y="640"/>
                </a:lnTo>
                <a:lnTo>
                  <a:pt x="62" y="653"/>
                </a:lnTo>
                <a:lnTo>
                  <a:pt x="71" y="640"/>
                </a:lnTo>
                <a:lnTo>
                  <a:pt x="76" y="626"/>
                </a:lnTo>
                <a:lnTo>
                  <a:pt x="76" y="640"/>
                </a:lnTo>
                <a:lnTo>
                  <a:pt x="89" y="640"/>
                </a:lnTo>
                <a:lnTo>
                  <a:pt x="102" y="640"/>
                </a:lnTo>
                <a:lnTo>
                  <a:pt x="120" y="635"/>
                </a:lnTo>
                <a:lnTo>
                  <a:pt x="138" y="631"/>
                </a:lnTo>
                <a:lnTo>
                  <a:pt x="156" y="631"/>
                </a:lnTo>
                <a:lnTo>
                  <a:pt x="169" y="631"/>
                </a:lnTo>
                <a:lnTo>
                  <a:pt x="182" y="622"/>
                </a:lnTo>
                <a:lnTo>
                  <a:pt x="196" y="617"/>
                </a:lnTo>
                <a:lnTo>
                  <a:pt x="209" y="617"/>
                </a:lnTo>
                <a:lnTo>
                  <a:pt x="222" y="617"/>
                </a:lnTo>
                <a:lnTo>
                  <a:pt x="236" y="613"/>
                </a:lnTo>
                <a:lnTo>
                  <a:pt x="249" y="609"/>
                </a:lnTo>
                <a:lnTo>
                  <a:pt x="262" y="595"/>
                </a:lnTo>
                <a:lnTo>
                  <a:pt x="267" y="582"/>
                </a:lnTo>
                <a:lnTo>
                  <a:pt x="267" y="569"/>
                </a:lnTo>
                <a:lnTo>
                  <a:pt x="267" y="555"/>
                </a:lnTo>
                <a:lnTo>
                  <a:pt x="267" y="542"/>
                </a:lnTo>
                <a:lnTo>
                  <a:pt x="262" y="529"/>
                </a:lnTo>
                <a:lnTo>
                  <a:pt x="262" y="542"/>
                </a:lnTo>
                <a:lnTo>
                  <a:pt x="262" y="555"/>
                </a:lnTo>
                <a:lnTo>
                  <a:pt x="262" y="542"/>
                </a:lnTo>
                <a:lnTo>
                  <a:pt x="253" y="529"/>
                </a:lnTo>
                <a:lnTo>
                  <a:pt x="253" y="515"/>
                </a:lnTo>
                <a:lnTo>
                  <a:pt x="253" y="502"/>
                </a:lnTo>
                <a:lnTo>
                  <a:pt x="253" y="489"/>
                </a:lnTo>
                <a:lnTo>
                  <a:pt x="253" y="471"/>
                </a:lnTo>
                <a:lnTo>
                  <a:pt x="253" y="458"/>
                </a:lnTo>
                <a:lnTo>
                  <a:pt x="253" y="444"/>
                </a:lnTo>
                <a:lnTo>
                  <a:pt x="253" y="426"/>
                </a:lnTo>
                <a:lnTo>
                  <a:pt x="253" y="409"/>
                </a:lnTo>
                <a:lnTo>
                  <a:pt x="253" y="395"/>
                </a:lnTo>
                <a:lnTo>
                  <a:pt x="253" y="382"/>
                </a:lnTo>
                <a:lnTo>
                  <a:pt x="258" y="369"/>
                </a:lnTo>
                <a:lnTo>
                  <a:pt x="262" y="355"/>
                </a:lnTo>
                <a:lnTo>
                  <a:pt x="262" y="342"/>
                </a:lnTo>
                <a:lnTo>
                  <a:pt x="262" y="329"/>
                </a:lnTo>
                <a:lnTo>
                  <a:pt x="262" y="315"/>
                </a:lnTo>
                <a:lnTo>
                  <a:pt x="262" y="302"/>
                </a:lnTo>
                <a:lnTo>
                  <a:pt x="262" y="289"/>
                </a:lnTo>
                <a:lnTo>
                  <a:pt x="267" y="275"/>
                </a:lnTo>
                <a:lnTo>
                  <a:pt x="267" y="262"/>
                </a:lnTo>
                <a:lnTo>
                  <a:pt x="267" y="249"/>
                </a:lnTo>
                <a:lnTo>
                  <a:pt x="267" y="235"/>
                </a:lnTo>
                <a:lnTo>
                  <a:pt x="267" y="222"/>
                </a:lnTo>
                <a:lnTo>
                  <a:pt x="267" y="209"/>
                </a:lnTo>
                <a:lnTo>
                  <a:pt x="267" y="195"/>
                </a:lnTo>
                <a:lnTo>
                  <a:pt x="267" y="178"/>
                </a:lnTo>
                <a:lnTo>
                  <a:pt x="267" y="164"/>
                </a:lnTo>
                <a:lnTo>
                  <a:pt x="262" y="151"/>
                </a:lnTo>
                <a:lnTo>
                  <a:pt x="258" y="138"/>
                </a:lnTo>
                <a:lnTo>
                  <a:pt x="253" y="124"/>
                </a:lnTo>
                <a:lnTo>
                  <a:pt x="249" y="111"/>
                </a:lnTo>
                <a:lnTo>
                  <a:pt x="249" y="98"/>
                </a:lnTo>
                <a:lnTo>
                  <a:pt x="249" y="84"/>
                </a:lnTo>
                <a:lnTo>
                  <a:pt x="249" y="71"/>
                </a:lnTo>
                <a:lnTo>
                  <a:pt x="249" y="53"/>
                </a:lnTo>
                <a:lnTo>
                  <a:pt x="249" y="40"/>
                </a:lnTo>
                <a:lnTo>
                  <a:pt x="249" y="27"/>
                </a:lnTo>
                <a:lnTo>
                  <a:pt x="249" y="13"/>
                </a:lnTo>
                <a:lnTo>
                  <a:pt x="258" y="0"/>
                </a:lnTo>
                <a:lnTo>
                  <a:pt x="262" y="13"/>
                </a:lnTo>
                <a:lnTo>
                  <a:pt x="262" y="31"/>
                </a:lnTo>
                <a:lnTo>
                  <a:pt x="267" y="44"/>
                </a:lnTo>
                <a:lnTo>
                  <a:pt x="276" y="58"/>
                </a:lnTo>
                <a:lnTo>
                  <a:pt x="280" y="76"/>
                </a:lnTo>
                <a:lnTo>
                  <a:pt x="284" y="89"/>
                </a:lnTo>
                <a:lnTo>
                  <a:pt x="289" y="102"/>
                </a:lnTo>
                <a:lnTo>
                  <a:pt x="293" y="115"/>
                </a:lnTo>
                <a:lnTo>
                  <a:pt x="298" y="129"/>
                </a:lnTo>
                <a:lnTo>
                  <a:pt x="302" y="147"/>
                </a:lnTo>
                <a:lnTo>
                  <a:pt x="307" y="160"/>
                </a:lnTo>
                <a:lnTo>
                  <a:pt x="311" y="173"/>
                </a:lnTo>
                <a:lnTo>
                  <a:pt x="311" y="187"/>
                </a:lnTo>
                <a:lnTo>
                  <a:pt x="311" y="200"/>
                </a:lnTo>
                <a:lnTo>
                  <a:pt x="311" y="213"/>
                </a:lnTo>
                <a:lnTo>
                  <a:pt x="311" y="227"/>
                </a:lnTo>
                <a:lnTo>
                  <a:pt x="311" y="244"/>
                </a:lnTo>
                <a:lnTo>
                  <a:pt x="311" y="262"/>
                </a:lnTo>
                <a:lnTo>
                  <a:pt x="311" y="275"/>
                </a:lnTo>
                <a:lnTo>
                  <a:pt x="311" y="289"/>
                </a:lnTo>
                <a:lnTo>
                  <a:pt x="311" y="302"/>
                </a:lnTo>
                <a:lnTo>
                  <a:pt x="302" y="315"/>
                </a:lnTo>
                <a:lnTo>
                  <a:pt x="298" y="329"/>
                </a:lnTo>
                <a:lnTo>
                  <a:pt x="298" y="342"/>
                </a:lnTo>
                <a:lnTo>
                  <a:pt x="298" y="360"/>
                </a:lnTo>
                <a:lnTo>
                  <a:pt x="289" y="378"/>
                </a:lnTo>
                <a:lnTo>
                  <a:pt x="284" y="391"/>
                </a:lnTo>
                <a:lnTo>
                  <a:pt x="284" y="404"/>
                </a:lnTo>
                <a:lnTo>
                  <a:pt x="284" y="418"/>
                </a:lnTo>
                <a:lnTo>
                  <a:pt x="284" y="431"/>
                </a:lnTo>
                <a:lnTo>
                  <a:pt x="284" y="444"/>
                </a:lnTo>
                <a:lnTo>
                  <a:pt x="293" y="458"/>
                </a:lnTo>
                <a:lnTo>
                  <a:pt x="298" y="471"/>
                </a:lnTo>
                <a:lnTo>
                  <a:pt x="302" y="484"/>
                </a:lnTo>
                <a:lnTo>
                  <a:pt x="307" y="502"/>
                </a:lnTo>
                <a:lnTo>
                  <a:pt x="316" y="520"/>
                </a:lnTo>
                <a:lnTo>
                  <a:pt x="316" y="533"/>
                </a:lnTo>
                <a:lnTo>
                  <a:pt x="316" y="546"/>
                </a:lnTo>
                <a:lnTo>
                  <a:pt x="320" y="560"/>
                </a:lnTo>
                <a:lnTo>
                  <a:pt x="320" y="573"/>
                </a:lnTo>
                <a:lnTo>
                  <a:pt x="307" y="582"/>
                </a:lnTo>
                <a:lnTo>
                  <a:pt x="293" y="582"/>
                </a:lnTo>
                <a:lnTo>
                  <a:pt x="280" y="586"/>
                </a:lnTo>
                <a:lnTo>
                  <a:pt x="267" y="586"/>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84" name="Freeform 104"/>
          <p:cNvSpPr>
            <a:spLocks/>
          </p:cNvSpPr>
          <p:nvPr/>
        </p:nvSpPr>
        <p:spPr bwMode="auto">
          <a:xfrm>
            <a:off x="2268538" y="4649788"/>
            <a:ext cx="30162" cy="85725"/>
          </a:xfrm>
          <a:custGeom>
            <a:avLst/>
            <a:gdLst>
              <a:gd name="T0" fmla="*/ 14 w 19"/>
              <a:gd name="T1" fmla="*/ 0 h 54"/>
              <a:gd name="T2" fmla="*/ 18 w 19"/>
              <a:gd name="T3" fmla="*/ 13 h 54"/>
              <a:gd name="T4" fmla="*/ 18 w 19"/>
              <a:gd name="T5" fmla="*/ 27 h 54"/>
              <a:gd name="T6" fmla="*/ 14 w 19"/>
              <a:gd name="T7" fmla="*/ 40 h 54"/>
              <a:gd name="T8" fmla="*/ 0 w 19"/>
              <a:gd name="T9" fmla="*/ 53 h 54"/>
            </a:gdLst>
            <a:ahLst/>
            <a:cxnLst>
              <a:cxn ang="0">
                <a:pos x="T0" y="T1"/>
              </a:cxn>
              <a:cxn ang="0">
                <a:pos x="T2" y="T3"/>
              </a:cxn>
              <a:cxn ang="0">
                <a:pos x="T4" y="T5"/>
              </a:cxn>
              <a:cxn ang="0">
                <a:pos x="T6" y="T7"/>
              </a:cxn>
              <a:cxn ang="0">
                <a:pos x="T8" y="T9"/>
              </a:cxn>
            </a:cxnLst>
            <a:rect l="0" t="0" r="r" b="b"/>
            <a:pathLst>
              <a:path w="19" h="54">
                <a:moveTo>
                  <a:pt x="14" y="0"/>
                </a:moveTo>
                <a:lnTo>
                  <a:pt x="18" y="13"/>
                </a:lnTo>
                <a:lnTo>
                  <a:pt x="18" y="27"/>
                </a:lnTo>
                <a:lnTo>
                  <a:pt x="14" y="40"/>
                </a:lnTo>
                <a:lnTo>
                  <a:pt x="0" y="53"/>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85" name="Freeform 105"/>
          <p:cNvSpPr>
            <a:spLocks/>
          </p:cNvSpPr>
          <p:nvPr/>
        </p:nvSpPr>
        <p:spPr bwMode="auto">
          <a:xfrm>
            <a:off x="3589338" y="1966913"/>
            <a:ext cx="28575" cy="6350"/>
          </a:xfrm>
          <a:custGeom>
            <a:avLst/>
            <a:gdLst>
              <a:gd name="T0" fmla="*/ 0 w 18"/>
              <a:gd name="T1" fmla="*/ 0 h 4"/>
              <a:gd name="T2" fmla="*/ 9 w 18"/>
              <a:gd name="T3" fmla="*/ 3 h 4"/>
              <a:gd name="T4" fmla="*/ 17 w 18"/>
              <a:gd name="T5" fmla="*/ 3 h 4"/>
            </a:gdLst>
            <a:ahLst/>
            <a:cxnLst>
              <a:cxn ang="0">
                <a:pos x="T0" y="T1"/>
              </a:cxn>
              <a:cxn ang="0">
                <a:pos x="T2" y="T3"/>
              </a:cxn>
              <a:cxn ang="0">
                <a:pos x="T4" y="T5"/>
              </a:cxn>
            </a:cxnLst>
            <a:rect l="0" t="0" r="r" b="b"/>
            <a:pathLst>
              <a:path w="18" h="4">
                <a:moveTo>
                  <a:pt x="0" y="0"/>
                </a:moveTo>
                <a:lnTo>
                  <a:pt x="9" y="3"/>
                </a:lnTo>
                <a:lnTo>
                  <a:pt x="17" y="3"/>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86" name="Freeform 106"/>
          <p:cNvSpPr>
            <a:spLocks/>
          </p:cNvSpPr>
          <p:nvPr/>
        </p:nvSpPr>
        <p:spPr bwMode="auto">
          <a:xfrm>
            <a:off x="3597275" y="2019300"/>
            <a:ext cx="30163" cy="15875"/>
          </a:xfrm>
          <a:custGeom>
            <a:avLst/>
            <a:gdLst>
              <a:gd name="T0" fmla="*/ 0 w 19"/>
              <a:gd name="T1" fmla="*/ 3 h 10"/>
              <a:gd name="T2" fmla="*/ 9 w 19"/>
              <a:gd name="T3" fmla="*/ 0 h 10"/>
              <a:gd name="T4" fmla="*/ 18 w 19"/>
              <a:gd name="T5" fmla="*/ 0 h 10"/>
              <a:gd name="T6" fmla="*/ 18 w 19"/>
              <a:gd name="T7" fmla="*/ 9 h 10"/>
              <a:gd name="T8" fmla="*/ 0 w 19"/>
              <a:gd name="T9" fmla="*/ 3 h 10"/>
            </a:gdLst>
            <a:ahLst/>
            <a:cxnLst>
              <a:cxn ang="0">
                <a:pos x="T0" y="T1"/>
              </a:cxn>
              <a:cxn ang="0">
                <a:pos x="T2" y="T3"/>
              </a:cxn>
              <a:cxn ang="0">
                <a:pos x="T4" y="T5"/>
              </a:cxn>
              <a:cxn ang="0">
                <a:pos x="T6" y="T7"/>
              </a:cxn>
              <a:cxn ang="0">
                <a:pos x="T8" y="T9"/>
              </a:cxn>
            </a:cxnLst>
            <a:rect l="0" t="0" r="r" b="b"/>
            <a:pathLst>
              <a:path w="19" h="10">
                <a:moveTo>
                  <a:pt x="0" y="3"/>
                </a:moveTo>
                <a:lnTo>
                  <a:pt x="9" y="0"/>
                </a:lnTo>
                <a:lnTo>
                  <a:pt x="18" y="0"/>
                </a:lnTo>
                <a:lnTo>
                  <a:pt x="18" y="9"/>
                </a:lnTo>
                <a:lnTo>
                  <a:pt x="0" y="3"/>
                </a:lnTo>
              </a:path>
            </a:pathLst>
          </a:custGeom>
          <a:solidFill>
            <a:schemeClr val="accent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87" name="Freeform 107"/>
          <p:cNvSpPr>
            <a:spLocks/>
          </p:cNvSpPr>
          <p:nvPr/>
        </p:nvSpPr>
        <p:spPr bwMode="auto">
          <a:xfrm>
            <a:off x="4016375" y="2187575"/>
            <a:ext cx="100013" cy="427038"/>
          </a:xfrm>
          <a:custGeom>
            <a:avLst/>
            <a:gdLst>
              <a:gd name="T0" fmla="*/ 0 w 63"/>
              <a:gd name="T1" fmla="*/ 0 h 269"/>
              <a:gd name="T2" fmla="*/ 4 w 63"/>
              <a:gd name="T3" fmla="*/ 9 h 269"/>
              <a:gd name="T4" fmla="*/ 9 w 63"/>
              <a:gd name="T5" fmla="*/ 21 h 269"/>
              <a:gd name="T6" fmla="*/ 9 w 63"/>
              <a:gd name="T7" fmla="*/ 30 h 269"/>
              <a:gd name="T8" fmla="*/ 11 w 63"/>
              <a:gd name="T9" fmla="*/ 42 h 269"/>
              <a:gd name="T10" fmla="*/ 16 w 63"/>
              <a:gd name="T11" fmla="*/ 51 h 269"/>
              <a:gd name="T12" fmla="*/ 18 w 63"/>
              <a:gd name="T13" fmla="*/ 63 h 269"/>
              <a:gd name="T14" fmla="*/ 18 w 63"/>
              <a:gd name="T15" fmla="*/ 54 h 269"/>
              <a:gd name="T16" fmla="*/ 18 w 63"/>
              <a:gd name="T17" fmla="*/ 45 h 269"/>
              <a:gd name="T18" fmla="*/ 16 w 63"/>
              <a:gd name="T19" fmla="*/ 36 h 269"/>
              <a:gd name="T20" fmla="*/ 11 w 63"/>
              <a:gd name="T21" fmla="*/ 24 h 269"/>
              <a:gd name="T22" fmla="*/ 11 w 63"/>
              <a:gd name="T23" fmla="*/ 15 h 269"/>
              <a:gd name="T24" fmla="*/ 11 w 63"/>
              <a:gd name="T25" fmla="*/ 6 h 269"/>
              <a:gd name="T26" fmla="*/ 11 w 63"/>
              <a:gd name="T27" fmla="*/ 18 h 269"/>
              <a:gd name="T28" fmla="*/ 11 w 63"/>
              <a:gd name="T29" fmla="*/ 27 h 269"/>
              <a:gd name="T30" fmla="*/ 4 w 63"/>
              <a:gd name="T31" fmla="*/ 21 h 269"/>
              <a:gd name="T32" fmla="*/ 4 w 63"/>
              <a:gd name="T33" fmla="*/ 12 h 269"/>
              <a:gd name="T34" fmla="*/ 9 w 63"/>
              <a:gd name="T35" fmla="*/ 21 h 269"/>
              <a:gd name="T36" fmla="*/ 9 w 63"/>
              <a:gd name="T37" fmla="*/ 30 h 269"/>
              <a:gd name="T38" fmla="*/ 11 w 63"/>
              <a:gd name="T39" fmla="*/ 42 h 269"/>
              <a:gd name="T40" fmla="*/ 13 w 63"/>
              <a:gd name="T41" fmla="*/ 51 h 269"/>
              <a:gd name="T42" fmla="*/ 18 w 63"/>
              <a:gd name="T43" fmla="*/ 60 h 269"/>
              <a:gd name="T44" fmla="*/ 20 w 63"/>
              <a:gd name="T45" fmla="*/ 68 h 269"/>
              <a:gd name="T46" fmla="*/ 24 w 63"/>
              <a:gd name="T47" fmla="*/ 77 h 269"/>
              <a:gd name="T48" fmla="*/ 29 w 63"/>
              <a:gd name="T49" fmla="*/ 86 h 269"/>
              <a:gd name="T50" fmla="*/ 31 w 63"/>
              <a:gd name="T51" fmla="*/ 95 h 269"/>
              <a:gd name="T52" fmla="*/ 35 w 63"/>
              <a:gd name="T53" fmla="*/ 104 h 269"/>
              <a:gd name="T54" fmla="*/ 38 w 63"/>
              <a:gd name="T55" fmla="*/ 113 h 269"/>
              <a:gd name="T56" fmla="*/ 44 w 63"/>
              <a:gd name="T57" fmla="*/ 125 h 269"/>
              <a:gd name="T58" fmla="*/ 47 w 63"/>
              <a:gd name="T59" fmla="*/ 134 h 269"/>
              <a:gd name="T60" fmla="*/ 51 w 63"/>
              <a:gd name="T61" fmla="*/ 143 h 269"/>
              <a:gd name="T62" fmla="*/ 53 w 63"/>
              <a:gd name="T63" fmla="*/ 152 h 269"/>
              <a:gd name="T64" fmla="*/ 55 w 63"/>
              <a:gd name="T65" fmla="*/ 161 h 269"/>
              <a:gd name="T66" fmla="*/ 58 w 63"/>
              <a:gd name="T67" fmla="*/ 170 h 269"/>
              <a:gd name="T68" fmla="*/ 58 w 63"/>
              <a:gd name="T69" fmla="*/ 179 h 269"/>
              <a:gd name="T70" fmla="*/ 60 w 63"/>
              <a:gd name="T71" fmla="*/ 188 h 269"/>
              <a:gd name="T72" fmla="*/ 62 w 63"/>
              <a:gd name="T73" fmla="*/ 197 h 269"/>
              <a:gd name="T74" fmla="*/ 62 w 63"/>
              <a:gd name="T75" fmla="*/ 205 h 269"/>
              <a:gd name="T76" fmla="*/ 62 w 63"/>
              <a:gd name="T77" fmla="*/ 214 h 269"/>
              <a:gd name="T78" fmla="*/ 62 w 63"/>
              <a:gd name="T79" fmla="*/ 226 h 269"/>
              <a:gd name="T80" fmla="*/ 62 w 63"/>
              <a:gd name="T81" fmla="*/ 238 h 269"/>
              <a:gd name="T82" fmla="*/ 62 w 63"/>
              <a:gd name="T83" fmla="*/ 250 h 269"/>
              <a:gd name="T84" fmla="*/ 62 w 63"/>
              <a:gd name="T85" fmla="*/ 259 h 269"/>
              <a:gd name="T86" fmla="*/ 62 w 63"/>
              <a:gd name="T87"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269">
                <a:moveTo>
                  <a:pt x="0" y="0"/>
                </a:moveTo>
                <a:lnTo>
                  <a:pt x="4" y="9"/>
                </a:lnTo>
                <a:lnTo>
                  <a:pt x="9" y="21"/>
                </a:lnTo>
                <a:lnTo>
                  <a:pt x="9" y="30"/>
                </a:lnTo>
                <a:lnTo>
                  <a:pt x="11" y="42"/>
                </a:lnTo>
                <a:lnTo>
                  <a:pt x="16" y="51"/>
                </a:lnTo>
                <a:lnTo>
                  <a:pt x="18" y="63"/>
                </a:lnTo>
                <a:lnTo>
                  <a:pt x="18" y="54"/>
                </a:lnTo>
                <a:lnTo>
                  <a:pt x="18" y="45"/>
                </a:lnTo>
                <a:lnTo>
                  <a:pt x="16" y="36"/>
                </a:lnTo>
                <a:lnTo>
                  <a:pt x="11" y="24"/>
                </a:lnTo>
                <a:lnTo>
                  <a:pt x="11" y="15"/>
                </a:lnTo>
                <a:lnTo>
                  <a:pt x="11" y="6"/>
                </a:lnTo>
                <a:lnTo>
                  <a:pt x="11" y="18"/>
                </a:lnTo>
                <a:lnTo>
                  <a:pt x="11" y="27"/>
                </a:lnTo>
                <a:lnTo>
                  <a:pt x="4" y="21"/>
                </a:lnTo>
                <a:lnTo>
                  <a:pt x="4" y="12"/>
                </a:lnTo>
                <a:lnTo>
                  <a:pt x="9" y="21"/>
                </a:lnTo>
                <a:lnTo>
                  <a:pt x="9" y="30"/>
                </a:lnTo>
                <a:lnTo>
                  <a:pt x="11" y="42"/>
                </a:lnTo>
                <a:lnTo>
                  <a:pt x="13" y="51"/>
                </a:lnTo>
                <a:lnTo>
                  <a:pt x="18" y="60"/>
                </a:lnTo>
                <a:lnTo>
                  <a:pt x="20" y="68"/>
                </a:lnTo>
                <a:lnTo>
                  <a:pt x="24" y="77"/>
                </a:lnTo>
                <a:lnTo>
                  <a:pt x="29" y="86"/>
                </a:lnTo>
                <a:lnTo>
                  <a:pt x="31" y="95"/>
                </a:lnTo>
                <a:lnTo>
                  <a:pt x="35" y="104"/>
                </a:lnTo>
                <a:lnTo>
                  <a:pt x="38" y="113"/>
                </a:lnTo>
                <a:lnTo>
                  <a:pt x="44" y="125"/>
                </a:lnTo>
                <a:lnTo>
                  <a:pt x="47" y="134"/>
                </a:lnTo>
                <a:lnTo>
                  <a:pt x="51" y="143"/>
                </a:lnTo>
                <a:lnTo>
                  <a:pt x="53" y="152"/>
                </a:lnTo>
                <a:lnTo>
                  <a:pt x="55" y="161"/>
                </a:lnTo>
                <a:lnTo>
                  <a:pt x="58" y="170"/>
                </a:lnTo>
                <a:lnTo>
                  <a:pt x="58" y="179"/>
                </a:lnTo>
                <a:lnTo>
                  <a:pt x="60" y="188"/>
                </a:lnTo>
                <a:lnTo>
                  <a:pt x="62" y="197"/>
                </a:lnTo>
                <a:lnTo>
                  <a:pt x="62" y="205"/>
                </a:lnTo>
                <a:lnTo>
                  <a:pt x="62" y="214"/>
                </a:lnTo>
                <a:lnTo>
                  <a:pt x="62" y="226"/>
                </a:lnTo>
                <a:lnTo>
                  <a:pt x="62" y="238"/>
                </a:lnTo>
                <a:lnTo>
                  <a:pt x="62" y="250"/>
                </a:lnTo>
                <a:lnTo>
                  <a:pt x="62" y="259"/>
                </a:lnTo>
                <a:lnTo>
                  <a:pt x="62" y="26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88" name="Freeform 108"/>
          <p:cNvSpPr>
            <a:spLocks/>
          </p:cNvSpPr>
          <p:nvPr/>
        </p:nvSpPr>
        <p:spPr bwMode="auto">
          <a:xfrm>
            <a:off x="3879850" y="2817813"/>
            <a:ext cx="85725" cy="282575"/>
          </a:xfrm>
          <a:custGeom>
            <a:avLst/>
            <a:gdLst>
              <a:gd name="T0" fmla="*/ 24 w 54"/>
              <a:gd name="T1" fmla="*/ 0 h 178"/>
              <a:gd name="T2" fmla="*/ 21 w 54"/>
              <a:gd name="T3" fmla="*/ 9 h 178"/>
              <a:gd name="T4" fmla="*/ 21 w 54"/>
              <a:gd name="T5" fmla="*/ 18 h 178"/>
              <a:gd name="T6" fmla="*/ 24 w 54"/>
              <a:gd name="T7" fmla="*/ 41 h 178"/>
              <a:gd name="T8" fmla="*/ 24 w 54"/>
              <a:gd name="T9" fmla="*/ 53 h 178"/>
              <a:gd name="T10" fmla="*/ 24 w 54"/>
              <a:gd name="T11" fmla="*/ 65 h 178"/>
              <a:gd name="T12" fmla="*/ 24 w 54"/>
              <a:gd name="T13" fmla="*/ 74 h 178"/>
              <a:gd name="T14" fmla="*/ 24 w 54"/>
              <a:gd name="T15" fmla="*/ 83 h 178"/>
              <a:gd name="T16" fmla="*/ 27 w 54"/>
              <a:gd name="T17" fmla="*/ 91 h 178"/>
              <a:gd name="T18" fmla="*/ 27 w 54"/>
              <a:gd name="T19" fmla="*/ 100 h 178"/>
              <a:gd name="T20" fmla="*/ 29 w 54"/>
              <a:gd name="T21" fmla="*/ 112 h 178"/>
              <a:gd name="T22" fmla="*/ 29 w 54"/>
              <a:gd name="T23" fmla="*/ 124 h 178"/>
              <a:gd name="T24" fmla="*/ 32 w 54"/>
              <a:gd name="T25" fmla="*/ 133 h 178"/>
              <a:gd name="T26" fmla="*/ 32 w 54"/>
              <a:gd name="T27" fmla="*/ 142 h 178"/>
              <a:gd name="T28" fmla="*/ 35 w 54"/>
              <a:gd name="T29" fmla="*/ 153 h 178"/>
              <a:gd name="T30" fmla="*/ 35 w 54"/>
              <a:gd name="T31" fmla="*/ 165 h 178"/>
              <a:gd name="T32" fmla="*/ 38 w 54"/>
              <a:gd name="T33" fmla="*/ 177 h 178"/>
              <a:gd name="T34" fmla="*/ 38 w 54"/>
              <a:gd name="T35" fmla="*/ 165 h 178"/>
              <a:gd name="T36" fmla="*/ 38 w 54"/>
              <a:gd name="T37" fmla="*/ 156 h 178"/>
              <a:gd name="T38" fmla="*/ 41 w 54"/>
              <a:gd name="T39" fmla="*/ 145 h 178"/>
              <a:gd name="T40" fmla="*/ 44 w 54"/>
              <a:gd name="T41" fmla="*/ 136 h 178"/>
              <a:gd name="T42" fmla="*/ 47 w 54"/>
              <a:gd name="T43" fmla="*/ 127 h 178"/>
              <a:gd name="T44" fmla="*/ 50 w 54"/>
              <a:gd name="T45" fmla="*/ 118 h 178"/>
              <a:gd name="T46" fmla="*/ 53 w 54"/>
              <a:gd name="T47" fmla="*/ 109 h 178"/>
              <a:gd name="T48" fmla="*/ 44 w 54"/>
              <a:gd name="T49" fmla="*/ 115 h 178"/>
              <a:gd name="T50" fmla="*/ 35 w 54"/>
              <a:gd name="T51" fmla="*/ 121 h 178"/>
              <a:gd name="T52" fmla="*/ 27 w 54"/>
              <a:gd name="T53" fmla="*/ 121 h 178"/>
              <a:gd name="T54" fmla="*/ 18 w 54"/>
              <a:gd name="T55" fmla="*/ 121 h 178"/>
              <a:gd name="T56" fmla="*/ 9 w 54"/>
              <a:gd name="T57" fmla="*/ 121 h 178"/>
              <a:gd name="T58" fmla="*/ 0 w 54"/>
              <a:gd name="T59" fmla="*/ 121 h 178"/>
              <a:gd name="T60" fmla="*/ 9 w 54"/>
              <a:gd name="T61" fmla="*/ 124 h 178"/>
              <a:gd name="T62" fmla="*/ 18 w 54"/>
              <a:gd name="T63" fmla="*/ 133 h 178"/>
              <a:gd name="T64" fmla="*/ 24 w 54"/>
              <a:gd name="T65" fmla="*/ 142 h 178"/>
              <a:gd name="T66" fmla="*/ 29 w 54"/>
              <a:gd name="T67" fmla="*/ 153 h 178"/>
              <a:gd name="T68" fmla="*/ 35 w 54"/>
              <a:gd name="T69" fmla="*/ 165 h 178"/>
              <a:gd name="T70" fmla="*/ 35 w 54"/>
              <a:gd name="T71" fmla="*/ 174 h 178"/>
              <a:gd name="T72" fmla="*/ 35 w 54"/>
              <a:gd name="T73" fmla="*/ 162 h 178"/>
              <a:gd name="T74" fmla="*/ 35 w 54"/>
              <a:gd name="T75" fmla="*/ 150 h 178"/>
              <a:gd name="T76" fmla="*/ 35 w 54"/>
              <a:gd name="T77" fmla="*/ 139 h 178"/>
              <a:gd name="T78" fmla="*/ 35 w 54"/>
              <a:gd name="T79" fmla="*/ 127 h 178"/>
              <a:gd name="T80" fmla="*/ 44 w 54"/>
              <a:gd name="T81" fmla="*/ 127 h 178"/>
              <a:gd name="T82" fmla="*/ 35 w 54"/>
              <a:gd name="T83" fmla="*/ 127 h 178"/>
              <a:gd name="T84" fmla="*/ 27 w 54"/>
              <a:gd name="T85" fmla="*/ 130 h 178"/>
              <a:gd name="T86" fmla="*/ 18 w 54"/>
              <a:gd name="T87" fmla="*/ 130 h 178"/>
              <a:gd name="T88" fmla="*/ 27 w 54"/>
              <a:gd name="T89" fmla="*/ 13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178">
                <a:moveTo>
                  <a:pt x="24" y="0"/>
                </a:moveTo>
                <a:lnTo>
                  <a:pt x="21" y="9"/>
                </a:lnTo>
                <a:lnTo>
                  <a:pt x="21" y="18"/>
                </a:lnTo>
                <a:lnTo>
                  <a:pt x="24" y="41"/>
                </a:lnTo>
                <a:lnTo>
                  <a:pt x="24" y="53"/>
                </a:lnTo>
                <a:lnTo>
                  <a:pt x="24" y="65"/>
                </a:lnTo>
                <a:lnTo>
                  <a:pt x="24" y="74"/>
                </a:lnTo>
                <a:lnTo>
                  <a:pt x="24" y="83"/>
                </a:lnTo>
                <a:lnTo>
                  <a:pt x="27" y="91"/>
                </a:lnTo>
                <a:lnTo>
                  <a:pt x="27" y="100"/>
                </a:lnTo>
                <a:lnTo>
                  <a:pt x="29" y="112"/>
                </a:lnTo>
                <a:lnTo>
                  <a:pt x="29" y="124"/>
                </a:lnTo>
                <a:lnTo>
                  <a:pt x="32" y="133"/>
                </a:lnTo>
                <a:lnTo>
                  <a:pt x="32" y="142"/>
                </a:lnTo>
                <a:lnTo>
                  <a:pt x="35" y="153"/>
                </a:lnTo>
                <a:lnTo>
                  <a:pt x="35" y="165"/>
                </a:lnTo>
                <a:lnTo>
                  <a:pt x="38" y="177"/>
                </a:lnTo>
                <a:lnTo>
                  <a:pt x="38" y="165"/>
                </a:lnTo>
                <a:lnTo>
                  <a:pt x="38" y="156"/>
                </a:lnTo>
                <a:lnTo>
                  <a:pt x="41" y="145"/>
                </a:lnTo>
                <a:lnTo>
                  <a:pt x="44" y="136"/>
                </a:lnTo>
                <a:lnTo>
                  <a:pt x="47" y="127"/>
                </a:lnTo>
                <a:lnTo>
                  <a:pt x="50" y="118"/>
                </a:lnTo>
                <a:lnTo>
                  <a:pt x="53" y="109"/>
                </a:lnTo>
                <a:lnTo>
                  <a:pt x="44" y="115"/>
                </a:lnTo>
                <a:lnTo>
                  <a:pt x="35" y="121"/>
                </a:lnTo>
                <a:lnTo>
                  <a:pt x="27" y="121"/>
                </a:lnTo>
                <a:lnTo>
                  <a:pt x="18" y="121"/>
                </a:lnTo>
                <a:lnTo>
                  <a:pt x="9" y="121"/>
                </a:lnTo>
                <a:lnTo>
                  <a:pt x="0" y="121"/>
                </a:lnTo>
                <a:lnTo>
                  <a:pt x="9" y="124"/>
                </a:lnTo>
                <a:lnTo>
                  <a:pt x="18" y="133"/>
                </a:lnTo>
                <a:lnTo>
                  <a:pt x="24" y="142"/>
                </a:lnTo>
                <a:lnTo>
                  <a:pt x="29" y="153"/>
                </a:lnTo>
                <a:lnTo>
                  <a:pt x="35" y="165"/>
                </a:lnTo>
                <a:lnTo>
                  <a:pt x="35" y="174"/>
                </a:lnTo>
                <a:lnTo>
                  <a:pt x="35" y="162"/>
                </a:lnTo>
                <a:lnTo>
                  <a:pt x="35" y="150"/>
                </a:lnTo>
                <a:lnTo>
                  <a:pt x="35" y="139"/>
                </a:lnTo>
                <a:lnTo>
                  <a:pt x="35" y="127"/>
                </a:lnTo>
                <a:lnTo>
                  <a:pt x="44" y="127"/>
                </a:lnTo>
                <a:lnTo>
                  <a:pt x="35" y="127"/>
                </a:lnTo>
                <a:lnTo>
                  <a:pt x="27" y="130"/>
                </a:lnTo>
                <a:lnTo>
                  <a:pt x="18" y="130"/>
                </a:lnTo>
                <a:lnTo>
                  <a:pt x="27" y="139"/>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89" name="Freeform 109"/>
          <p:cNvSpPr>
            <a:spLocks/>
          </p:cNvSpPr>
          <p:nvPr/>
        </p:nvSpPr>
        <p:spPr bwMode="auto">
          <a:xfrm>
            <a:off x="3922713" y="2803525"/>
            <a:ext cx="242887" cy="1193800"/>
          </a:xfrm>
          <a:custGeom>
            <a:avLst/>
            <a:gdLst>
              <a:gd name="T0" fmla="*/ 74 w 153"/>
              <a:gd name="T1" fmla="*/ 9 h 752"/>
              <a:gd name="T2" fmla="*/ 74 w 153"/>
              <a:gd name="T3" fmla="*/ 27 h 752"/>
              <a:gd name="T4" fmla="*/ 78 w 153"/>
              <a:gd name="T5" fmla="*/ 54 h 752"/>
              <a:gd name="T6" fmla="*/ 90 w 153"/>
              <a:gd name="T7" fmla="*/ 72 h 752"/>
              <a:gd name="T8" fmla="*/ 101 w 153"/>
              <a:gd name="T9" fmla="*/ 90 h 752"/>
              <a:gd name="T10" fmla="*/ 109 w 153"/>
              <a:gd name="T11" fmla="*/ 115 h 752"/>
              <a:gd name="T12" fmla="*/ 117 w 153"/>
              <a:gd name="T13" fmla="*/ 133 h 752"/>
              <a:gd name="T14" fmla="*/ 121 w 153"/>
              <a:gd name="T15" fmla="*/ 151 h 752"/>
              <a:gd name="T16" fmla="*/ 133 w 153"/>
              <a:gd name="T17" fmla="*/ 172 h 752"/>
              <a:gd name="T18" fmla="*/ 140 w 153"/>
              <a:gd name="T19" fmla="*/ 193 h 752"/>
              <a:gd name="T20" fmla="*/ 144 w 153"/>
              <a:gd name="T21" fmla="*/ 211 h 752"/>
              <a:gd name="T22" fmla="*/ 152 w 153"/>
              <a:gd name="T23" fmla="*/ 229 h 752"/>
              <a:gd name="T24" fmla="*/ 152 w 153"/>
              <a:gd name="T25" fmla="*/ 247 h 752"/>
              <a:gd name="T26" fmla="*/ 152 w 153"/>
              <a:gd name="T27" fmla="*/ 271 h 752"/>
              <a:gd name="T28" fmla="*/ 152 w 153"/>
              <a:gd name="T29" fmla="*/ 293 h 752"/>
              <a:gd name="T30" fmla="*/ 152 w 153"/>
              <a:gd name="T31" fmla="*/ 314 h 752"/>
              <a:gd name="T32" fmla="*/ 140 w 153"/>
              <a:gd name="T33" fmla="*/ 332 h 752"/>
              <a:gd name="T34" fmla="*/ 129 w 153"/>
              <a:gd name="T35" fmla="*/ 350 h 752"/>
              <a:gd name="T36" fmla="*/ 125 w 153"/>
              <a:gd name="T37" fmla="*/ 371 h 752"/>
              <a:gd name="T38" fmla="*/ 101 w 153"/>
              <a:gd name="T39" fmla="*/ 389 h 752"/>
              <a:gd name="T40" fmla="*/ 109 w 153"/>
              <a:gd name="T41" fmla="*/ 407 h 752"/>
              <a:gd name="T42" fmla="*/ 97 w 153"/>
              <a:gd name="T43" fmla="*/ 428 h 752"/>
              <a:gd name="T44" fmla="*/ 86 w 153"/>
              <a:gd name="T45" fmla="*/ 443 h 752"/>
              <a:gd name="T46" fmla="*/ 94 w 153"/>
              <a:gd name="T47" fmla="*/ 425 h 752"/>
              <a:gd name="T48" fmla="*/ 101 w 153"/>
              <a:gd name="T49" fmla="*/ 431 h 752"/>
              <a:gd name="T50" fmla="*/ 101 w 153"/>
              <a:gd name="T51" fmla="*/ 449 h 752"/>
              <a:gd name="T52" fmla="*/ 86 w 153"/>
              <a:gd name="T53" fmla="*/ 474 h 752"/>
              <a:gd name="T54" fmla="*/ 82 w 153"/>
              <a:gd name="T55" fmla="*/ 498 h 752"/>
              <a:gd name="T56" fmla="*/ 70 w 153"/>
              <a:gd name="T57" fmla="*/ 522 h 752"/>
              <a:gd name="T58" fmla="*/ 66 w 153"/>
              <a:gd name="T59" fmla="*/ 546 h 752"/>
              <a:gd name="T60" fmla="*/ 55 w 153"/>
              <a:gd name="T61" fmla="*/ 570 h 752"/>
              <a:gd name="T62" fmla="*/ 47 w 153"/>
              <a:gd name="T63" fmla="*/ 594 h 752"/>
              <a:gd name="T64" fmla="*/ 35 w 153"/>
              <a:gd name="T65" fmla="*/ 615 h 752"/>
              <a:gd name="T66" fmla="*/ 31 w 153"/>
              <a:gd name="T67" fmla="*/ 633 h 752"/>
              <a:gd name="T68" fmla="*/ 27 w 153"/>
              <a:gd name="T69" fmla="*/ 651 h 752"/>
              <a:gd name="T70" fmla="*/ 19 w 153"/>
              <a:gd name="T71" fmla="*/ 673 h 752"/>
              <a:gd name="T72" fmla="*/ 19 w 153"/>
              <a:gd name="T73" fmla="*/ 691 h 752"/>
              <a:gd name="T74" fmla="*/ 16 w 153"/>
              <a:gd name="T75" fmla="*/ 709 h 752"/>
              <a:gd name="T76" fmla="*/ 16 w 153"/>
              <a:gd name="T77" fmla="*/ 730 h 752"/>
              <a:gd name="T78" fmla="*/ 16 w 153"/>
              <a:gd name="T79" fmla="*/ 751 h 752"/>
              <a:gd name="T80" fmla="*/ 0 w 153"/>
              <a:gd name="T81" fmla="*/ 739 h 752"/>
              <a:gd name="T82" fmla="*/ 0 w 153"/>
              <a:gd name="T83" fmla="*/ 721 h 752"/>
              <a:gd name="T84" fmla="*/ 8 w 153"/>
              <a:gd name="T85" fmla="*/ 700 h 752"/>
              <a:gd name="T86" fmla="*/ 19 w 153"/>
              <a:gd name="T87" fmla="*/ 682 h 752"/>
              <a:gd name="T88" fmla="*/ 35 w 153"/>
              <a:gd name="T89" fmla="*/ 658 h 752"/>
              <a:gd name="T90" fmla="*/ 47 w 153"/>
              <a:gd name="T91" fmla="*/ 639 h 752"/>
              <a:gd name="T92" fmla="*/ 51 w 153"/>
              <a:gd name="T93" fmla="*/ 658 h 752"/>
              <a:gd name="T94" fmla="*/ 51 w 153"/>
              <a:gd name="T95" fmla="*/ 682 h 752"/>
              <a:gd name="T96" fmla="*/ 51 w 153"/>
              <a:gd name="T97" fmla="*/ 703 h 752"/>
              <a:gd name="T98" fmla="*/ 55 w 153"/>
              <a:gd name="T99" fmla="*/ 727 h 752"/>
              <a:gd name="T100" fmla="*/ 62 w 153"/>
              <a:gd name="T101" fmla="*/ 748 h 752"/>
              <a:gd name="T102" fmla="*/ 58 w 153"/>
              <a:gd name="T103" fmla="*/ 730 h 752"/>
              <a:gd name="T104" fmla="*/ 47 w 153"/>
              <a:gd name="T105" fmla="*/ 706 h 752"/>
              <a:gd name="T106" fmla="*/ 47 w 153"/>
              <a:gd name="T107" fmla="*/ 682 h 752"/>
              <a:gd name="T108" fmla="*/ 47 w 153"/>
              <a:gd name="T109" fmla="*/ 658 h 752"/>
              <a:gd name="T110" fmla="*/ 47 w 153"/>
              <a:gd name="T111" fmla="*/ 63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 h="752">
                <a:moveTo>
                  <a:pt x="78" y="0"/>
                </a:moveTo>
                <a:lnTo>
                  <a:pt x="74" y="9"/>
                </a:lnTo>
                <a:lnTo>
                  <a:pt x="74" y="18"/>
                </a:lnTo>
                <a:lnTo>
                  <a:pt x="74" y="27"/>
                </a:lnTo>
                <a:lnTo>
                  <a:pt x="78" y="45"/>
                </a:lnTo>
                <a:lnTo>
                  <a:pt x="78" y="54"/>
                </a:lnTo>
                <a:lnTo>
                  <a:pt x="82" y="63"/>
                </a:lnTo>
                <a:lnTo>
                  <a:pt x="90" y="72"/>
                </a:lnTo>
                <a:lnTo>
                  <a:pt x="94" y="81"/>
                </a:lnTo>
                <a:lnTo>
                  <a:pt x="101" y="90"/>
                </a:lnTo>
                <a:lnTo>
                  <a:pt x="109" y="103"/>
                </a:lnTo>
                <a:lnTo>
                  <a:pt x="109" y="115"/>
                </a:lnTo>
                <a:lnTo>
                  <a:pt x="113" y="124"/>
                </a:lnTo>
                <a:lnTo>
                  <a:pt x="117" y="133"/>
                </a:lnTo>
                <a:lnTo>
                  <a:pt x="117" y="142"/>
                </a:lnTo>
                <a:lnTo>
                  <a:pt x="121" y="151"/>
                </a:lnTo>
                <a:lnTo>
                  <a:pt x="129" y="163"/>
                </a:lnTo>
                <a:lnTo>
                  <a:pt x="133" y="172"/>
                </a:lnTo>
                <a:lnTo>
                  <a:pt x="136" y="181"/>
                </a:lnTo>
                <a:lnTo>
                  <a:pt x="140" y="193"/>
                </a:lnTo>
                <a:lnTo>
                  <a:pt x="140" y="202"/>
                </a:lnTo>
                <a:lnTo>
                  <a:pt x="144" y="211"/>
                </a:lnTo>
                <a:lnTo>
                  <a:pt x="152" y="220"/>
                </a:lnTo>
                <a:lnTo>
                  <a:pt x="152" y="229"/>
                </a:lnTo>
                <a:lnTo>
                  <a:pt x="152" y="238"/>
                </a:lnTo>
                <a:lnTo>
                  <a:pt x="152" y="247"/>
                </a:lnTo>
                <a:lnTo>
                  <a:pt x="152" y="259"/>
                </a:lnTo>
                <a:lnTo>
                  <a:pt x="152" y="271"/>
                </a:lnTo>
                <a:lnTo>
                  <a:pt x="152" y="284"/>
                </a:lnTo>
                <a:lnTo>
                  <a:pt x="152" y="293"/>
                </a:lnTo>
                <a:lnTo>
                  <a:pt x="152" y="302"/>
                </a:lnTo>
                <a:lnTo>
                  <a:pt x="152" y="314"/>
                </a:lnTo>
                <a:lnTo>
                  <a:pt x="144" y="323"/>
                </a:lnTo>
                <a:lnTo>
                  <a:pt x="140" y="332"/>
                </a:lnTo>
                <a:lnTo>
                  <a:pt x="133" y="341"/>
                </a:lnTo>
                <a:lnTo>
                  <a:pt x="129" y="350"/>
                </a:lnTo>
                <a:lnTo>
                  <a:pt x="129" y="362"/>
                </a:lnTo>
                <a:lnTo>
                  <a:pt x="125" y="371"/>
                </a:lnTo>
                <a:lnTo>
                  <a:pt x="117" y="380"/>
                </a:lnTo>
                <a:lnTo>
                  <a:pt x="101" y="389"/>
                </a:lnTo>
                <a:lnTo>
                  <a:pt x="101" y="398"/>
                </a:lnTo>
                <a:lnTo>
                  <a:pt x="109" y="407"/>
                </a:lnTo>
                <a:lnTo>
                  <a:pt x="109" y="416"/>
                </a:lnTo>
                <a:lnTo>
                  <a:pt x="97" y="428"/>
                </a:lnTo>
                <a:lnTo>
                  <a:pt x="86" y="434"/>
                </a:lnTo>
                <a:lnTo>
                  <a:pt x="86" y="443"/>
                </a:lnTo>
                <a:lnTo>
                  <a:pt x="90" y="434"/>
                </a:lnTo>
                <a:lnTo>
                  <a:pt x="94" y="425"/>
                </a:lnTo>
                <a:lnTo>
                  <a:pt x="97" y="416"/>
                </a:lnTo>
                <a:lnTo>
                  <a:pt x="101" y="431"/>
                </a:lnTo>
                <a:lnTo>
                  <a:pt x="101" y="440"/>
                </a:lnTo>
                <a:lnTo>
                  <a:pt x="101" y="449"/>
                </a:lnTo>
                <a:lnTo>
                  <a:pt x="97" y="461"/>
                </a:lnTo>
                <a:lnTo>
                  <a:pt x="86" y="474"/>
                </a:lnTo>
                <a:lnTo>
                  <a:pt x="86" y="486"/>
                </a:lnTo>
                <a:lnTo>
                  <a:pt x="82" y="498"/>
                </a:lnTo>
                <a:lnTo>
                  <a:pt x="78" y="510"/>
                </a:lnTo>
                <a:lnTo>
                  <a:pt x="70" y="522"/>
                </a:lnTo>
                <a:lnTo>
                  <a:pt x="66" y="534"/>
                </a:lnTo>
                <a:lnTo>
                  <a:pt x="66" y="546"/>
                </a:lnTo>
                <a:lnTo>
                  <a:pt x="62" y="558"/>
                </a:lnTo>
                <a:lnTo>
                  <a:pt x="55" y="570"/>
                </a:lnTo>
                <a:lnTo>
                  <a:pt x="51" y="582"/>
                </a:lnTo>
                <a:lnTo>
                  <a:pt x="47" y="594"/>
                </a:lnTo>
                <a:lnTo>
                  <a:pt x="39" y="606"/>
                </a:lnTo>
                <a:lnTo>
                  <a:pt x="35" y="615"/>
                </a:lnTo>
                <a:lnTo>
                  <a:pt x="35" y="624"/>
                </a:lnTo>
                <a:lnTo>
                  <a:pt x="31" y="633"/>
                </a:lnTo>
                <a:lnTo>
                  <a:pt x="27" y="642"/>
                </a:lnTo>
                <a:lnTo>
                  <a:pt x="27" y="651"/>
                </a:lnTo>
                <a:lnTo>
                  <a:pt x="19" y="664"/>
                </a:lnTo>
                <a:lnTo>
                  <a:pt x="19" y="673"/>
                </a:lnTo>
                <a:lnTo>
                  <a:pt x="19" y="682"/>
                </a:lnTo>
                <a:lnTo>
                  <a:pt x="19" y="691"/>
                </a:lnTo>
                <a:lnTo>
                  <a:pt x="19" y="700"/>
                </a:lnTo>
                <a:lnTo>
                  <a:pt x="16" y="709"/>
                </a:lnTo>
                <a:lnTo>
                  <a:pt x="16" y="721"/>
                </a:lnTo>
                <a:lnTo>
                  <a:pt x="16" y="730"/>
                </a:lnTo>
                <a:lnTo>
                  <a:pt x="16" y="739"/>
                </a:lnTo>
                <a:lnTo>
                  <a:pt x="16" y="751"/>
                </a:lnTo>
                <a:lnTo>
                  <a:pt x="4" y="748"/>
                </a:lnTo>
                <a:lnTo>
                  <a:pt x="0" y="739"/>
                </a:lnTo>
                <a:lnTo>
                  <a:pt x="0" y="730"/>
                </a:lnTo>
                <a:lnTo>
                  <a:pt x="0" y="721"/>
                </a:lnTo>
                <a:lnTo>
                  <a:pt x="0" y="712"/>
                </a:lnTo>
                <a:lnTo>
                  <a:pt x="8" y="700"/>
                </a:lnTo>
                <a:lnTo>
                  <a:pt x="16" y="691"/>
                </a:lnTo>
                <a:lnTo>
                  <a:pt x="19" y="682"/>
                </a:lnTo>
                <a:lnTo>
                  <a:pt x="27" y="670"/>
                </a:lnTo>
                <a:lnTo>
                  <a:pt x="35" y="658"/>
                </a:lnTo>
                <a:lnTo>
                  <a:pt x="47" y="648"/>
                </a:lnTo>
                <a:lnTo>
                  <a:pt x="47" y="639"/>
                </a:lnTo>
                <a:lnTo>
                  <a:pt x="51" y="648"/>
                </a:lnTo>
                <a:lnTo>
                  <a:pt x="51" y="658"/>
                </a:lnTo>
                <a:lnTo>
                  <a:pt x="51" y="670"/>
                </a:lnTo>
                <a:lnTo>
                  <a:pt x="51" y="682"/>
                </a:lnTo>
                <a:lnTo>
                  <a:pt x="51" y="691"/>
                </a:lnTo>
                <a:lnTo>
                  <a:pt x="51" y="703"/>
                </a:lnTo>
                <a:lnTo>
                  <a:pt x="51" y="715"/>
                </a:lnTo>
                <a:lnTo>
                  <a:pt x="55" y="727"/>
                </a:lnTo>
                <a:lnTo>
                  <a:pt x="58" y="739"/>
                </a:lnTo>
                <a:lnTo>
                  <a:pt x="62" y="748"/>
                </a:lnTo>
                <a:lnTo>
                  <a:pt x="62" y="739"/>
                </a:lnTo>
                <a:lnTo>
                  <a:pt x="58" y="730"/>
                </a:lnTo>
                <a:lnTo>
                  <a:pt x="51" y="718"/>
                </a:lnTo>
                <a:lnTo>
                  <a:pt x="47" y="706"/>
                </a:lnTo>
                <a:lnTo>
                  <a:pt x="47" y="694"/>
                </a:lnTo>
                <a:lnTo>
                  <a:pt x="47" y="682"/>
                </a:lnTo>
                <a:lnTo>
                  <a:pt x="47" y="670"/>
                </a:lnTo>
                <a:lnTo>
                  <a:pt x="47" y="658"/>
                </a:lnTo>
                <a:lnTo>
                  <a:pt x="47" y="645"/>
                </a:lnTo>
                <a:lnTo>
                  <a:pt x="47" y="633"/>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90" name="Freeform 110"/>
          <p:cNvSpPr>
            <a:spLocks/>
          </p:cNvSpPr>
          <p:nvPr/>
        </p:nvSpPr>
        <p:spPr bwMode="auto">
          <a:xfrm>
            <a:off x="3819525" y="3103563"/>
            <a:ext cx="193675" cy="279400"/>
          </a:xfrm>
          <a:custGeom>
            <a:avLst/>
            <a:gdLst>
              <a:gd name="T0" fmla="*/ 0 w 122"/>
              <a:gd name="T1" fmla="*/ 21 h 176"/>
              <a:gd name="T2" fmla="*/ 74 w 122"/>
              <a:gd name="T3" fmla="*/ 175 h 176"/>
              <a:gd name="T4" fmla="*/ 121 w 122"/>
              <a:gd name="T5" fmla="*/ 0 h 176"/>
              <a:gd name="T6" fmla="*/ 0 w 122"/>
              <a:gd name="T7" fmla="*/ 21 h 176"/>
            </a:gdLst>
            <a:ahLst/>
            <a:cxnLst>
              <a:cxn ang="0">
                <a:pos x="T0" y="T1"/>
              </a:cxn>
              <a:cxn ang="0">
                <a:pos x="T2" y="T3"/>
              </a:cxn>
              <a:cxn ang="0">
                <a:pos x="T4" y="T5"/>
              </a:cxn>
              <a:cxn ang="0">
                <a:pos x="T6" y="T7"/>
              </a:cxn>
            </a:cxnLst>
            <a:rect l="0" t="0" r="r" b="b"/>
            <a:pathLst>
              <a:path w="122" h="176">
                <a:moveTo>
                  <a:pt x="0" y="21"/>
                </a:moveTo>
                <a:lnTo>
                  <a:pt x="74" y="175"/>
                </a:lnTo>
                <a:lnTo>
                  <a:pt x="121" y="0"/>
                </a:lnTo>
                <a:lnTo>
                  <a:pt x="0" y="21"/>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91" name="Rectangle 111"/>
          <p:cNvSpPr>
            <a:spLocks noChangeArrowheads="1"/>
          </p:cNvSpPr>
          <p:nvPr/>
        </p:nvSpPr>
        <p:spPr bwMode="auto">
          <a:xfrm>
            <a:off x="2943225" y="2584450"/>
            <a:ext cx="68262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wrap="none" lIns="90488" tIns="44450" rIns="90488" bIns="44450">
            <a:spAutoFit/>
          </a:bodyPr>
          <a:lstStyle/>
          <a:p>
            <a:pPr eaLnBrk="0" hangingPunct="0"/>
            <a:r>
              <a:rPr lang="en-US" sz="1400" b="1">
                <a:solidFill>
                  <a:schemeClr val="tx2"/>
                </a:solidFill>
                <a:latin typeface="Arial" charset="0"/>
              </a:rPr>
              <a:t>10 </a:t>
            </a:r>
            <a:r>
              <a:rPr lang="tr-TR" sz="1400" b="1">
                <a:solidFill>
                  <a:schemeClr val="tx2"/>
                </a:solidFill>
                <a:latin typeface="Arial" charset="0"/>
              </a:rPr>
              <a:t>kg</a:t>
            </a:r>
            <a:r>
              <a:rPr lang="en-US" sz="1400" b="1">
                <a:solidFill>
                  <a:schemeClr val="tx2"/>
                </a:solidFill>
                <a:latin typeface="Arial" charset="0"/>
              </a:rPr>
              <a:t>.</a:t>
            </a:r>
          </a:p>
        </p:txBody>
      </p:sp>
      <p:sp>
        <p:nvSpPr>
          <p:cNvPr id="71792" name="Rectangle 112"/>
          <p:cNvSpPr>
            <a:spLocks noChangeArrowheads="1"/>
          </p:cNvSpPr>
          <p:nvPr/>
        </p:nvSpPr>
        <p:spPr bwMode="auto">
          <a:xfrm>
            <a:off x="3984625" y="2559050"/>
            <a:ext cx="68262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wrap="none" lIns="90488" tIns="44450" rIns="90488" bIns="44450">
            <a:spAutoFit/>
          </a:bodyPr>
          <a:lstStyle/>
          <a:p>
            <a:pPr eaLnBrk="0" hangingPunct="0"/>
            <a:r>
              <a:rPr lang="en-US" sz="1400" b="1">
                <a:solidFill>
                  <a:schemeClr val="tx2"/>
                </a:solidFill>
                <a:latin typeface="Arial" charset="0"/>
              </a:rPr>
              <a:t>10 </a:t>
            </a:r>
            <a:r>
              <a:rPr lang="tr-TR" sz="1400" b="1">
                <a:solidFill>
                  <a:schemeClr val="tx2"/>
                </a:solidFill>
                <a:latin typeface="Arial" charset="0"/>
              </a:rPr>
              <a:t>kg</a:t>
            </a:r>
            <a:r>
              <a:rPr lang="en-US" sz="1400" b="1">
                <a:solidFill>
                  <a:schemeClr val="tx2"/>
                </a:solidFill>
                <a:latin typeface="Arial" charset="0"/>
              </a:rPr>
              <a:t>.</a:t>
            </a:r>
          </a:p>
        </p:txBody>
      </p:sp>
      <p:sp>
        <p:nvSpPr>
          <p:cNvPr id="71793" name="Freeform 113"/>
          <p:cNvSpPr>
            <a:spLocks/>
          </p:cNvSpPr>
          <p:nvPr/>
        </p:nvSpPr>
        <p:spPr bwMode="auto">
          <a:xfrm>
            <a:off x="3543300" y="3832225"/>
            <a:ext cx="530225" cy="1044575"/>
          </a:xfrm>
          <a:custGeom>
            <a:avLst/>
            <a:gdLst>
              <a:gd name="T0" fmla="*/ 130 w 334"/>
              <a:gd name="T1" fmla="*/ 116 h 658"/>
              <a:gd name="T2" fmla="*/ 143 w 334"/>
              <a:gd name="T3" fmla="*/ 156 h 658"/>
              <a:gd name="T4" fmla="*/ 148 w 334"/>
              <a:gd name="T5" fmla="*/ 197 h 658"/>
              <a:gd name="T6" fmla="*/ 162 w 334"/>
              <a:gd name="T7" fmla="*/ 241 h 658"/>
              <a:gd name="T8" fmla="*/ 162 w 334"/>
              <a:gd name="T9" fmla="*/ 282 h 658"/>
              <a:gd name="T10" fmla="*/ 171 w 334"/>
              <a:gd name="T11" fmla="*/ 322 h 658"/>
              <a:gd name="T12" fmla="*/ 171 w 334"/>
              <a:gd name="T13" fmla="*/ 362 h 658"/>
              <a:gd name="T14" fmla="*/ 171 w 334"/>
              <a:gd name="T15" fmla="*/ 402 h 658"/>
              <a:gd name="T16" fmla="*/ 171 w 334"/>
              <a:gd name="T17" fmla="*/ 442 h 658"/>
              <a:gd name="T18" fmla="*/ 162 w 334"/>
              <a:gd name="T19" fmla="*/ 487 h 658"/>
              <a:gd name="T20" fmla="*/ 148 w 334"/>
              <a:gd name="T21" fmla="*/ 527 h 658"/>
              <a:gd name="T22" fmla="*/ 111 w 334"/>
              <a:gd name="T23" fmla="*/ 568 h 658"/>
              <a:gd name="T24" fmla="*/ 69 w 334"/>
              <a:gd name="T25" fmla="*/ 590 h 658"/>
              <a:gd name="T26" fmla="*/ 23 w 334"/>
              <a:gd name="T27" fmla="*/ 599 h 658"/>
              <a:gd name="T28" fmla="*/ 14 w 334"/>
              <a:gd name="T29" fmla="*/ 626 h 658"/>
              <a:gd name="T30" fmla="*/ 37 w 334"/>
              <a:gd name="T31" fmla="*/ 626 h 658"/>
              <a:gd name="T32" fmla="*/ 56 w 334"/>
              <a:gd name="T33" fmla="*/ 639 h 658"/>
              <a:gd name="T34" fmla="*/ 65 w 334"/>
              <a:gd name="T35" fmla="*/ 657 h 658"/>
              <a:gd name="T36" fmla="*/ 79 w 334"/>
              <a:gd name="T37" fmla="*/ 644 h 658"/>
              <a:gd name="T38" fmla="*/ 125 w 334"/>
              <a:gd name="T39" fmla="*/ 639 h 658"/>
              <a:gd name="T40" fmla="*/ 176 w 334"/>
              <a:gd name="T41" fmla="*/ 635 h 658"/>
              <a:gd name="T42" fmla="*/ 217 w 334"/>
              <a:gd name="T43" fmla="*/ 621 h 658"/>
              <a:gd name="T44" fmla="*/ 259 w 334"/>
              <a:gd name="T45" fmla="*/ 612 h 658"/>
              <a:gd name="T46" fmla="*/ 278 w 334"/>
              <a:gd name="T47" fmla="*/ 572 h 658"/>
              <a:gd name="T48" fmla="*/ 273 w 334"/>
              <a:gd name="T49" fmla="*/ 532 h 658"/>
              <a:gd name="T50" fmla="*/ 273 w 334"/>
              <a:gd name="T51" fmla="*/ 545 h 658"/>
              <a:gd name="T52" fmla="*/ 264 w 334"/>
              <a:gd name="T53" fmla="*/ 505 h 658"/>
              <a:gd name="T54" fmla="*/ 264 w 334"/>
              <a:gd name="T55" fmla="*/ 460 h 658"/>
              <a:gd name="T56" fmla="*/ 264 w 334"/>
              <a:gd name="T57" fmla="*/ 411 h 658"/>
              <a:gd name="T58" fmla="*/ 268 w 334"/>
              <a:gd name="T59" fmla="*/ 371 h 658"/>
              <a:gd name="T60" fmla="*/ 273 w 334"/>
              <a:gd name="T61" fmla="*/ 331 h 658"/>
              <a:gd name="T62" fmla="*/ 273 w 334"/>
              <a:gd name="T63" fmla="*/ 291 h 658"/>
              <a:gd name="T64" fmla="*/ 278 w 334"/>
              <a:gd name="T65" fmla="*/ 250 h 658"/>
              <a:gd name="T66" fmla="*/ 278 w 334"/>
              <a:gd name="T67" fmla="*/ 210 h 658"/>
              <a:gd name="T68" fmla="*/ 278 w 334"/>
              <a:gd name="T69" fmla="*/ 165 h 658"/>
              <a:gd name="T70" fmla="*/ 264 w 334"/>
              <a:gd name="T71" fmla="*/ 125 h 658"/>
              <a:gd name="T72" fmla="*/ 259 w 334"/>
              <a:gd name="T73" fmla="*/ 85 h 658"/>
              <a:gd name="T74" fmla="*/ 259 w 334"/>
              <a:gd name="T75" fmla="*/ 40 h 658"/>
              <a:gd name="T76" fmla="*/ 268 w 334"/>
              <a:gd name="T77" fmla="*/ 0 h 658"/>
              <a:gd name="T78" fmla="*/ 278 w 334"/>
              <a:gd name="T79" fmla="*/ 45 h 658"/>
              <a:gd name="T80" fmla="*/ 296 w 334"/>
              <a:gd name="T81" fmla="*/ 89 h 658"/>
              <a:gd name="T82" fmla="*/ 310 w 334"/>
              <a:gd name="T83" fmla="*/ 130 h 658"/>
              <a:gd name="T84" fmla="*/ 324 w 334"/>
              <a:gd name="T85" fmla="*/ 174 h 658"/>
              <a:gd name="T86" fmla="*/ 324 w 334"/>
              <a:gd name="T87" fmla="*/ 215 h 658"/>
              <a:gd name="T88" fmla="*/ 324 w 334"/>
              <a:gd name="T89" fmla="*/ 264 h 658"/>
              <a:gd name="T90" fmla="*/ 324 w 334"/>
              <a:gd name="T91" fmla="*/ 304 h 658"/>
              <a:gd name="T92" fmla="*/ 310 w 334"/>
              <a:gd name="T93" fmla="*/ 344 h 658"/>
              <a:gd name="T94" fmla="*/ 296 w 334"/>
              <a:gd name="T95" fmla="*/ 393 h 658"/>
              <a:gd name="T96" fmla="*/ 296 w 334"/>
              <a:gd name="T97" fmla="*/ 434 h 658"/>
              <a:gd name="T98" fmla="*/ 310 w 334"/>
              <a:gd name="T99" fmla="*/ 474 h 658"/>
              <a:gd name="T100" fmla="*/ 328 w 334"/>
              <a:gd name="T101" fmla="*/ 523 h 658"/>
              <a:gd name="T102" fmla="*/ 333 w 334"/>
              <a:gd name="T103" fmla="*/ 563 h 658"/>
              <a:gd name="T104" fmla="*/ 305 w 334"/>
              <a:gd name="T105" fmla="*/ 585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4" h="658">
                <a:moveTo>
                  <a:pt x="125" y="89"/>
                </a:moveTo>
                <a:lnTo>
                  <a:pt x="125" y="103"/>
                </a:lnTo>
                <a:lnTo>
                  <a:pt x="130" y="116"/>
                </a:lnTo>
                <a:lnTo>
                  <a:pt x="130" y="130"/>
                </a:lnTo>
                <a:lnTo>
                  <a:pt x="139" y="143"/>
                </a:lnTo>
                <a:lnTo>
                  <a:pt x="143" y="156"/>
                </a:lnTo>
                <a:lnTo>
                  <a:pt x="143" y="170"/>
                </a:lnTo>
                <a:lnTo>
                  <a:pt x="143" y="183"/>
                </a:lnTo>
                <a:lnTo>
                  <a:pt x="148" y="197"/>
                </a:lnTo>
                <a:lnTo>
                  <a:pt x="153" y="210"/>
                </a:lnTo>
                <a:lnTo>
                  <a:pt x="157" y="228"/>
                </a:lnTo>
                <a:lnTo>
                  <a:pt x="162" y="241"/>
                </a:lnTo>
                <a:lnTo>
                  <a:pt x="162" y="255"/>
                </a:lnTo>
                <a:lnTo>
                  <a:pt x="162" y="268"/>
                </a:lnTo>
                <a:lnTo>
                  <a:pt x="162" y="282"/>
                </a:lnTo>
                <a:lnTo>
                  <a:pt x="167" y="295"/>
                </a:lnTo>
                <a:lnTo>
                  <a:pt x="167" y="308"/>
                </a:lnTo>
                <a:lnTo>
                  <a:pt x="171" y="322"/>
                </a:lnTo>
                <a:lnTo>
                  <a:pt x="171" y="335"/>
                </a:lnTo>
                <a:lnTo>
                  <a:pt x="171" y="349"/>
                </a:lnTo>
                <a:lnTo>
                  <a:pt x="171" y="362"/>
                </a:lnTo>
                <a:lnTo>
                  <a:pt x="171" y="375"/>
                </a:lnTo>
                <a:lnTo>
                  <a:pt x="171" y="389"/>
                </a:lnTo>
                <a:lnTo>
                  <a:pt x="171" y="402"/>
                </a:lnTo>
                <a:lnTo>
                  <a:pt x="171" y="416"/>
                </a:lnTo>
                <a:lnTo>
                  <a:pt x="171" y="429"/>
                </a:lnTo>
                <a:lnTo>
                  <a:pt x="171" y="442"/>
                </a:lnTo>
                <a:lnTo>
                  <a:pt x="167" y="456"/>
                </a:lnTo>
                <a:lnTo>
                  <a:pt x="167" y="469"/>
                </a:lnTo>
                <a:lnTo>
                  <a:pt x="162" y="487"/>
                </a:lnTo>
                <a:lnTo>
                  <a:pt x="153" y="501"/>
                </a:lnTo>
                <a:lnTo>
                  <a:pt x="148" y="514"/>
                </a:lnTo>
                <a:lnTo>
                  <a:pt x="148" y="527"/>
                </a:lnTo>
                <a:lnTo>
                  <a:pt x="134" y="541"/>
                </a:lnTo>
                <a:lnTo>
                  <a:pt x="125" y="554"/>
                </a:lnTo>
                <a:lnTo>
                  <a:pt x="111" y="568"/>
                </a:lnTo>
                <a:lnTo>
                  <a:pt x="93" y="572"/>
                </a:lnTo>
                <a:lnTo>
                  <a:pt x="79" y="577"/>
                </a:lnTo>
                <a:lnTo>
                  <a:pt x="69" y="590"/>
                </a:lnTo>
                <a:lnTo>
                  <a:pt x="56" y="594"/>
                </a:lnTo>
                <a:lnTo>
                  <a:pt x="42" y="594"/>
                </a:lnTo>
                <a:lnTo>
                  <a:pt x="23" y="599"/>
                </a:lnTo>
                <a:lnTo>
                  <a:pt x="9" y="608"/>
                </a:lnTo>
                <a:lnTo>
                  <a:pt x="0" y="621"/>
                </a:lnTo>
                <a:lnTo>
                  <a:pt x="14" y="626"/>
                </a:lnTo>
                <a:lnTo>
                  <a:pt x="19" y="639"/>
                </a:lnTo>
                <a:lnTo>
                  <a:pt x="32" y="644"/>
                </a:lnTo>
                <a:lnTo>
                  <a:pt x="37" y="626"/>
                </a:lnTo>
                <a:lnTo>
                  <a:pt x="37" y="612"/>
                </a:lnTo>
                <a:lnTo>
                  <a:pt x="42" y="630"/>
                </a:lnTo>
                <a:lnTo>
                  <a:pt x="56" y="639"/>
                </a:lnTo>
                <a:lnTo>
                  <a:pt x="56" y="626"/>
                </a:lnTo>
                <a:lnTo>
                  <a:pt x="60" y="644"/>
                </a:lnTo>
                <a:lnTo>
                  <a:pt x="65" y="657"/>
                </a:lnTo>
                <a:lnTo>
                  <a:pt x="74" y="644"/>
                </a:lnTo>
                <a:lnTo>
                  <a:pt x="79" y="630"/>
                </a:lnTo>
                <a:lnTo>
                  <a:pt x="79" y="644"/>
                </a:lnTo>
                <a:lnTo>
                  <a:pt x="93" y="644"/>
                </a:lnTo>
                <a:lnTo>
                  <a:pt x="106" y="644"/>
                </a:lnTo>
                <a:lnTo>
                  <a:pt x="125" y="639"/>
                </a:lnTo>
                <a:lnTo>
                  <a:pt x="143" y="635"/>
                </a:lnTo>
                <a:lnTo>
                  <a:pt x="162" y="635"/>
                </a:lnTo>
                <a:lnTo>
                  <a:pt x="176" y="635"/>
                </a:lnTo>
                <a:lnTo>
                  <a:pt x="190" y="626"/>
                </a:lnTo>
                <a:lnTo>
                  <a:pt x="204" y="621"/>
                </a:lnTo>
                <a:lnTo>
                  <a:pt x="217" y="621"/>
                </a:lnTo>
                <a:lnTo>
                  <a:pt x="231" y="621"/>
                </a:lnTo>
                <a:lnTo>
                  <a:pt x="245" y="617"/>
                </a:lnTo>
                <a:lnTo>
                  <a:pt x="259" y="612"/>
                </a:lnTo>
                <a:lnTo>
                  <a:pt x="273" y="599"/>
                </a:lnTo>
                <a:lnTo>
                  <a:pt x="278" y="585"/>
                </a:lnTo>
                <a:lnTo>
                  <a:pt x="278" y="572"/>
                </a:lnTo>
                <a:lnTo>
                  <a:pt x="278" y="559"/>
                </a:lnTo>
                <a:lnTo>
                  <a:pt x="278" y="545"/>
                </a:lnTo>
                <a:lnTo>
                  <a:pt x="273" y="532"/>
                </a:lnTo>
                <a:lnTo>
                  <a:pt x="273" y="545"/>
                </a:lnTo>
                <a:lnTo>
                  <a:pt x="273" y="559"/>
                </a:lnTo>
                <a:lnTo>
                  <a:pt x="273" y="545"/>
                </a:lnTo>
                <a:lnTo>
                  <a:pt x="264" y="532"/>
                </a:lnTo>
                <a:lnTo>
                  <a:pt x="264" y="518"/>
                </a:lnTo>
                <a:lnTo>
                  <a:pt x="264" y="505"/>
                </a:lnTo>
                <a:lnTo>
                  <a:pt x="264" y="492"/>
                </a:lnTo>
                <a:lnTo>
                  <a:pt x="264" y="474"/>
                </a:lnTo>
                <a:lnTo>
                  <a:pt x="264" y="460"/>
                </a:lnTo>
                <a:lnTo>
                  <a:pt x="264" y="447"/>
                </a:lnTo>
                <a:lnTo>
                  <a:pt x="264" y="429"/>
                </a:lnTo>
                <a:lnTo>
                  <a:pt x="264" y="411"/>
                </a:lnTo>
                <a:lnTo>
                  <a:pt x="264" y="398"/>
                </a:lnTo>
                <a:lnTo>
                  <a:pt x="264" y="384"/>
                </a:lnTo>
                <a:lnTo>
                  <a:pt x="268" y="371"/>
                </a:lnTo>
                <a:lnTo>
                  <a:pt x="273" y="358"/>
                </a:lnTo>
                <a:lnTo>
                  <a:pt x="273" y="344"/>
                </a:lnTo>
                <a:lnTo>
                  <a:pt x="273" y="331"/>
                </a:lnTo>
                <a:lnTo>
                  <a:pt x="273" y="317"/>
                </a:lnTo>
                <a:lnTo>
                  <a:pt x="273" y="304"/>
                </a:lnTo>
                <a:lnTo>
                  <a:pt x="273" y="291"/>
                </a:lnTo>
                <a:lnTo>
                  <a:pt x="278" y="277"/>
                </a:lnTo>
                <a:lnTo>
                  <a:pt x="278" y="264"/>
                </a:lnTo>
                <a:lnTo>
                  <a:pt x="278" y="250"/>
                </a:lnTo>
                <a:lnTo>
                  <a:pt x="278" y="237"/>
                </a:lnTo>
                <a:lnTo>
                  <a:pt x="278" y="223"/>
                </a:lnTo>
                <a:lnTo>
                  <a:pt x="278" y="210"/>
                </a:lnTo>
                <a:lnTo>
                  <a:pt x="278" y="197"/>
                </a:lnTo>
                <a:lnTo>
                  <a:pt x="278" y="179"/>
                </a:lnTo>
                <a:lnTo>
                  <a:pt x="278" y="165"/>
                </a:lnTo>
                <a:lnTo>
                  <a:pt x="273" y="152"/>
                </a:lnTo>
                <a:lnTo>
                  <a:pt x="268" y="139"/>
                </a:lnTo>
                <a:lnTo>
                  <a:pt x="264" y="125"/>
                </a:lnTo>
                <a:lnTo>
                  <a:pt x="259" y="112"/>
                </a:lnTo>
                <a:lnTo>
                  <a:pt x="259" y="98"/>
                </a:lnTo>
                <a:lnTo>
                  <a:pt x="259" y="85"/>
                </a:lnTo>
                <a:lnTo>
                  <a:pt x="259" y="72"/>
                </a:lnTo>
                <a:lnTo>
                  <a:pt x="259" y="54"/>
                </a:lnTo>
                <a:lnTo>
                  <a:pt x="259" y="40"/>
                </a:lnTo>
                <a:lnTo>
                  <a:pt x="259" y="27"/>
                </a:lnTo>
                <a:lnTo>
                  <a:pt x="259" y="13"/>
                </a:lnTo>
                <a:lnTo>
                  <a:pt x="268" y="0"/>
                </a:lnTo>
                <a:lnTo>
                  <a:pt x="273" y="13"/>
                </a:lnTo>
                <a:lnTo>
                  <a:pt x="273" y="31"/>
                </a:lnTo>
                <a:lnTo>
                  <a:pt x="278" y="45"/>
                </a:lnTo>
                <a:lnTo>
                  <a:pt x="287" y="58"/>
                </a:lnTo>
                <a:lnTo>
                  <a:pt x="291" y="76"/>
                </a:lnTo>
                <a:lnTo>
                  <a:pt x="296" y="89"/>
                </a:lnTo>
                <a:lnTo>
                  <a:pt x="301" y="103"/>
                </a:lnTo>
                <a:lnTo>
                  <a:pt x="305" y="116"/>
                </a:lnTo>
                <a:lnTo>
                  <a:pt x="310" y="130"/>
                </a:lnTo>
                <a:lnTo>
                  <a:pt x="315" y="147"/>
                </a:lnTo>
                <a:lnTo>
                  <a:pt x="319" y="161"/>
                </a:lnTo>
                <a:lnTo>
                  <a:pt x="324" y="174"/>
                </a:lnTo>
                <a:lnTo>
                  <a:pt x="324" y="188"/>
                </a:lnTo>
                <a:lnTo>
                  <a:pt x="324" y="201"/>
                </a:lnTo>
                <a:lnTo>
                  <a:pt x="324" y="215"/>
                </a:lnTo>
                <a:lnTo>
                  <a:pt x="324" y="228"/>
                </a:lnTo>
                <a:lnTo>
                  <a:pt x="324" y="246"/>
                </a:lnTo>
                <a:lnTo>
                  <a:pt x="324" y="264"/>
                </a:lnTo>
                <a:lnTo>
                  <a:pt x="324" y="277"/>
                </a:lnTo>
                <a:lnTo>
                  <a:pt x="324" y="291"/>
                </a:lnTo>
                <a:lnTo>
                  <a:pt x="324" y="304"/>
                </a:lnTo>
                <a:lnTo>
                  <a:pt x="315" y="317"/>
                </a:lnTo>
                <a:lnTo>
                  <a:pt x="310" y="331"/>
                </a:lnTo>
                <a:lnTo>
                  <a:pt x="310" y="344"/>
                </a:lnTo>
                <a:lnTo>
                  <a:pt x="310" y="362"/>
                </a:lnTo>
                <a:lnTo>
                  <a:pt x="301" y="380"/>
                </a:lnTo>
                <a:lnTo>
                  <a:pt x="296" y="393"/>
                </a:lnTo>
                <a:lnTo>
                  <a:pt x="296" y="407"/>
                </a:lnTo>
                <a:lnTo>
                  <a:pt x="296" y="420"/>
                </a:lnTo>
                <a:lnTo>
                  <a:pt x="296" y="434"/>
                </a:lnTo>
                <a:lnTo>
                  <a:pt x="296" y="447"/>
                </a:lnTo>
                <a:lnTo>
                  <a:pt x="305" y="460"/>
                </a:lnTo>
                <a:lnTo>
                  <a:pt x="310" y="474"/>
                </a:lnTo>
                <a:lnTo>
                  <a:pt x="315" y="487"/>
                </a:lnTo>
                <a:lnTo>
                  <a:pt x="319" y="505"/>
                </a:lnTo>
                <a:lnTo>
                  <a:pt x="328" y="523"/>
                </a:lnTo>
                <a:lnTo>
                  <a:pt x="328" y="536"/>
                </a:lnTo>
                <a:lnTo>
                  <a:pt x="328" y="550"/>
                </a:lnTo>
                <a:lnTo>
                  <a:pt x="333" y="563"/>
                </a:lnTo>
                <a:lnTo>
                  <a:pt x="333" y="577"/>
                </a:lnTo>
                <a:lnTo>
                  <a:pt x="319" y="585"/>
                </a:lnTo>
                <a:lnTo>
                  <a:pt x="305" y="585"/>
                </a:lnTo>
                <a:lnTo>
                  <a:pt x="291" y="590"/>
                </a:lnTo>
                <a:lnTo>
                  <a:pt x="278" y="59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94" name="Freeform 114"/>
          <p:cNvSpPr>
            <a:spLocks/>
          </p:cNvSpPr>
          <p:nvPr/>
        </p:nvSpPr>
        <p:spPr bwMode="auto">
          <a:xfrm>
            <a:off x="3875088" y="4621213"/>
            <a:ext cx="30162" cy="85725"/>
          </a:xfrm>
          <a:custGeom>
            <a:avLst/>
            <a:gdLst>
              <a:gd name="T0" fmla="*/ 14 w 19"/>
              <a:gd name="T1" fmla="*/ 0 h 54"/>
              <a:gd name="T2" fmla="*/ 18 w 19"/>
              <a:gd name="T3" fmla="*/ 13 h 54"/>
              <a:gd name="T4" fmla="*/ 18 w 19"/>
              <a:gd name="T5" fmla="*/ 27 h 54"/>
              <a:gd name="T6" fmla="*/ 14 w 19"/>
              <a:gd name="T7" fmla="*/ 40 h 54"/>
              <a:gd name="T8" fmla="*/ 0 w 19"/>
              <a:gd name="T9" fmla="*/ 53 h 54"/>
            </a:gdLst>
            <a:ahLst/>
            <a:cxnLst>
              <a:cxn ang="0">
                <a:pos x="T0" y="T1"/>
              </a:cxn>
              <a:cxn ang="0">
                <a:pos x="T2" y="T3"/>
              </a:cxn>
              <a:cxn ang="0">
                <a:pos x="T4" y="T5"/>
              </a:cxn>
              <a:cxn ang="0">
                <a:pos x="T6" y="T7"/>
              </a:cxn>
              <a:cxn ang="0">
                <a:pos x="T8" y="T9"/>
              </a:cxn>
            </a:cxnLst>
            <a:rect l="0" t="0" r="r" b="b"/>
            <a:pathLst>
              <a:path w="19" h="54">
                <a:moveTo>
                  <a:pt x="14" y="0"/>
                </a:moveTo>
                <a:lnTo>
                  <a:pt x="18" y="13"/>
                </a:lnTo>
                <a:lnTo>
                  <a:pt x="18" y="27"/>
                </a:lnTo>
                <a:lnTo>
                  <a:pt x="14" y="40"/>
                </a:lnTo>
                <a:lnTo>
                  <a:pt x="0" y="53"/>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95" name="Freeform 115"/>
          <p:cNvSpPr>
            <a:spLocks/>
          </p:cNvSpPr>
          <p:nvPr/>
        </p:nvSpPr>
        <p:spPr bwMode="auto">
          <a:xfrm>
            <a:off x="3001963" y="2225675"/>
            <a:ext cx="669925" cy="642938"/>
          </a:xfrm>
          <a:custGeom>
            <a:avLst/>
            <a:gdLst>
              <a:gd name="T0" fmla="*/ 368 w 422"/>
              <a:gd name="T1" fmla="*/ 404 h 405"/>
              <a:gd name="T2" fmla="*/ 0 w 422"/>
              <a:gd name="T3" fmla="*/ 404 h 405"/>
              <a:gd name="T4" fmla="*/ 0 w 422"/>
              <a:gd name="T5" fmla="*/ 0 h 405"/>
              <a:gd name="T6" fmla="*/ 421 w 422"/>
              <a:gd name="T7" fmla="*/ 0 h 405"/>
              <a:gd name="T8" fmla="*/ 421 w 422"/>
              <a:gd name="T9" fmla="*/ 284 h 405"/>
            </a:gdLst>
            <a:ahLst/>
            <a:cxnLst>
              <a:cxn ang="0">
                <a:pos x="T0" y="T1"/>
              </a:cxn>
              <a:cxn ang="0">
                <a:pos x="T2" y="T3"/>
              </a:cxn>
              <a:cxn ang="0">
                <a:pos x="T4" y="T5"/>
              </a:cxn>
              <a:cxn ang="0">
                <a:pos x="T6" y="T7"/>
              </a:cxn>
              <a:cxn ang="0">
                <a:pos x="T8" y="T9"/>
              </a:cxn>
            </a:cxnLst>
            <a:rect l="0" t="0" r="r" b="b"/>
            <a:pathLst>
              <a:path w="422" h="405">
                <a:moveTo>
                  <a:pt x="368" y="404"/>
                </a:moveTo>
                <a:lnTo>
                  <a:pt x="0" y="404"/>
                </a:lnTo>
                <a:lnTo>
                  <a:pt x="0" y="0"/>
                </a:lnTo>
                <a:lnTo>
                  <a:pt x="421" y="0"/>
                </a:lnTo>
                <a:lnTo>
                  <a:pt x="421" y="284"/>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96" name="Freeform 116"/>
          <p:cNvSpPr>
            <a:spLocks/>
          </p:cNvSpPr>
          <p:nvPr/>
        </p:nvSpPr>
        <p:spPr bwMode="auto">
          <a:xfrm>
            <a:off x="3311525" y="2303463"/>
            <a:ext cx="712788" cy="677862"/>
          </a:xfrm>
          <a:custGeom>
            <a:avLst/>
            <a:gdLst>
              <a:gd name="T0" fmla="*/ 426 w 449"/>
              <a:gd name="T1" fmla="*/ 169 h 427"/>
              <a:gd name="T2" fmla="*/ 413 w 449"/>
              <a:gd name="T3" fmla="*/ 209 h 427"/>
              <a:gd name="T4" fmla="*/ 390 w 449"/>
              <a:gd name="T5" fmla="*/ 249 h 427"/>
              <a:gd name="T6" fmla="*/ 364 w 449"/>
              <a:gd name="T7" fmla="*/ 288 h 427"/>
              <a:gd name="T8" fmla="*/ 342 w 449"/>
              <a:gd name="T9" fmla="*/ 337 h 427"/>
              <a:gd name="T10" fmla="*/ 315 w 449"/>
              <a:gd name="T11" fmla="*/ 377 h 427"/>
              <a:gd name="T12" fmla="*/ 284 w 449"/>
              <a:gd name="T13" fmla="*/ 417 h 427"/>
              <a:gd name="T14" fmla="*/ 244 w 449"/>
              <a:gd name="T15" fmla="*/ 417 h 427"/>
              <a:gd name="T16" fmla="*/ 213 w 449"/>
              <a:gd name="T17" fmla="*/ 368 h 427"/>
              <a:gd name="T18" fmla="*/ 186 w 449"/>
              <a:gd name="T19" fmla="*/ 328 h 427"/>
              <a:gd name="T20" fmla="*/ 160 w 449"/>
              <a:gd name="T21" fmla="*/ 284 h 427"/>
              <a:gd name="T22" fmla="*/ 146 w 449"/>
              <a:gd name="T23" fmla="*/ 244 h 427"/>
              <a:gd name="T24" fmla="*/ 129 w 449"/>
              <a:gd name="T25" fmla="*/ 204 h 427"/>
              <a:gd name="T26" fmla="*/ 93 w 449"/>
              <a:gd name="T27" fmla="*/ 178 h 427"/>
              <a:gd name="T28" fmla="*/ 53 w 449"/>
              <a:gd name="T29" fmla="*/ 155 h 427"/>
              <a:gd name="T30" fmla="*/ 13 w 449"/>
              <a:gd name="T31" fmla="*/ 146 h 427"/>
              <a:gd name="T32" fmla="*/ 13 w 449"/>
              <a:gd name="T33" fmla="*/ 129 h 427"/>
              <a:gd name="T34" fmla="*/ 53 w 449"/>
              <a:gd name="T35" fmla="*/ 120 h 427"/>
              <a:gd name="T36" fmla="*/ 40 w 449"/>
              <a:gd name="T37" fmla="*/ 84 h 427"/>
              <a:gd name="T38" fmla="*/ 18 w 449"/>
              <a:gd name="T39" fmla="*/ 49 h 427"/>
              <a:gd name="T40" fmla="*/ 53 w 449"/>
              <a:gd name="T41" fmla="*/ 75 h 427"/>
              <a:gd name="T42" fmla="*/ 80 w 449"/>
              <a:gd name="T43" fmla="*/ 71 h 427"/>
              <a:gd name="T44" fmla="*/ 58 w 449"/>
              <a:gd name="T45" fmla="*/ 31 h 427"/>
              <a:gd name="T46" fmla="*/ 80 w 449"/>
              <a:gd name="T47" fmla="*/ 22 h 427"/>
              <a:gd name="T48" fmla="*/ 102 w 449"/>
              <a:gd name="T49" fmla="*/ 67 h 427"/>
              <a:gd name="T50" fmla="*/ 111 w 449"/>
              <a:gd name="T51" fmla="*/ 49 h 427"/>
              <a:gd name="T52" fmla="*/ 111 w 449"/>
              <a:gd name="T53" fmla="*/ 9 h 427"/>
              <a:gd name="T54" fmla="*/ 124 w 449"/>
              <a:gd name="T55" fmla="*/ 31 h 427"/>
              <a:gd name="T56" fmla="*/ 133 w 449"/>
              <a:gd name="T57" fmla="*/ 75 h 427"/>
              <a:gd name="T58" fmla="*/ 164 w 449"/>
              <a:gd name="T59" fmla="*/ 80 h 427"/>
              <a:gd name="T60" fmla="*/ 186 w 449"/>
              <a:gd name="T61" fmla="*/ 71 h 427"/>
              <a:gd name="T62" fmla="*/ 182 w 449"/>
              <a:gd name="T63" fmla="*/ 111 h 427"/>
              <a:gd name="T64" fmla="*/ 173 w 449"/>
              <a:gd name="T65" fmla="*/ 151 h 427"/>
              <a:gd name="T66" fmla="*/ 204 w 449"/>
              <a:gd name="T67" fmla="*/ 191 h 427"/>
              <a:gd name="T68" fmla="*/ 257 w 449"/>
              <a:gd name="T69" fmla="*/ 222 h 427"/>
              <a:gd name="T70" fmla="*/ 275 w 449"/>
              <a:gd name="T71" fmla="*/ 262 h 427"/>
              <a:gd name="T72" fmla="*/ 253 w 449"/>
              <a:gd name="T73" fmla="*/ 249 h 427"/>
              <a:gd name="T74" fmla="*/ 262 w 449"/>
              <a:gd name="T75" fmla="*/ 222 h 427"/>
              <a:gd name="T76" fmla="*/ 271 w 449"/>
              <a:gd name="T77" fmla="*/ 266 h 427"/>
              <a:gd name="T78" fmla="*/ 279 w 449"/>
              <a:gd name="T79" fmla="*/ 280 h 427"/>
              <a:gd name="T80" fmla="*/ 284 w 449"/>
              <a:gd name="T81" fmla="*/ 235 h 427"/>
              <a:gd name="T82" fmla="*/ 302 w 449"/>
              <a:gd name="T83" fmla="*/ 195 h 427"/>
              <a:gd name="T84" fmla="*/ 324 w 449"/>
              <a:gd name="T85" fmla="*/ 155 h 427"/>
              <a:gd name="T86" fmla="*/ 333 w 449"/>
              <a:gd name="T87" fmla="*/ 115 h 427"/>
              <a:gd name="T88" fmla="*/ 333 w 449"/>
              <a:gd name="T89" fmla="*/ 75 h 427"/>
              <a:gd name="T90" fmla="*/ 355 w 449"/>
              <a:gd name="T91" fmla="*/ 3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9" h="427">
                <a:moveTo>
                  <a:pt x="448" y="151"/>
                </a:moveTo>
                <a:lnTo>
                  <a:pt x="435" y="155"/>
                </a:lnTo>
                <a:lnTo>
                  <a:pt x="426" y="169"/>
                </a:lnTo>
                <a:lnTo>
                  <a:pt x="417" y="182"/>
                </a:lnTo>
                <a:lnTo>
                  <a:pt x="417" y="195"/>
                </a:lnTo>
                <a:lnTo>
                  <a:pt x="413" y="209"/>
                </a:lnTo>
                <a:lnTo>
                  <a:pt x="399" y="222"/>
                </a:lnTo>
                <a:lnTo>
                  <a:pt x="395" y="235"/>
                </a:lnTo>
                <a:lnTo>
                  <a:pt x="390" y="249"/>
                </a:lnTo>
                <a:lnTo>
                  <a:pt x="381" y="262"/>
                </a:lnTo>
                <a:lnTo>
                  <a:pt x="368" y="275"/>
                </a:lnTo>
                <a:lnTo>
                  <a:pt x="364" y="288"/>
                </a:lnTo>
                <a:lnTo>
                  <a:pt x="364" y="302"/>
                </a:lnTo>
                <a:lnTo>
                  <a:pt x="350" y="320"/>
                </a:lnTo>
                <a:lnTo>
                  <a:pt x="342" y="337"/>
                </a:lnTo>
                <a:lnTo>
                  <a:pt x="328" y="351"/>
                </a:lnTo>
                <a:lnTo>
                  <a:pt x="324" y="364"/>
                </a:lnTo>
                <a:lnTo>
                  <a:pt x="315" y="377"/>
                </a:lnTo>
                <a:lnTo>
                  <a:pt x="306" y="391"/>
                </a:lnTo>
                <a:lnTo>
                  <a:pt x="293" y="404"/>
                </a:lnTo>
                <a:lnTo>
                  <a:pt x="284" y="417"/>
                </a:lnTo>
                <a:lnTo>
                  <a:pt x="271" y="426"/>
                </a:lnTo>
                <a:lnTo>
                  <a:pt x="257" y="426"/>
                </a:lnTo>
                <a:lnTo>
                  <a:pt x="244" y="417"/>
                </a:lnTo>
                <a:lnTo>
                  <a:pt x="240" y="399"/>
                </a:lnTo>
                <a:lnTo>
                  <a:pt x="226" y="386"/>
                </a:lnTo>
                <a:lnTo>
                  <a:pt x="213" y="368"/>
                </a:lnTo>
                <a:lnTo>
                  <a:pt x="204" y="355"/>
                </a:lnTo>
                <a:lnTo>
                  <a:pt x="191" y="342"/>
                </a:lnTo>
                <a:lnTo>
                  <a:pt x="186" y="328"/>
                </a:lnTo>
                <a:lnTo>
                  <a:pt x="173" y="315"/>
                </a:lnTo>
                <a:lnTo>
                  <a:pt x="169" y="297"/>
                </a:lnTo>
                <a:lnTo>
                  <a:pt x="160" y="284"/>
                </a:lnTo>
                <a:lnTo>
                  <a:pt x="155" y="271"/>
                </a:lnTo>
                <a:lnTo>
                  <a:pt x="146" y="257"/>
                </a:lnTo>
                <a:lnTo>
                  <a:pt x="146" y="244"/>
                </a:lnTo>
                <a:lnTo>
                  <a:pt x="138" y="231"/>
                </a:lnTo>
                <a:lnTo>
                  <a:pt x="138" y="217"/>
                </a:lnTo>
                <a:lnTo>
                  <a:pt x="129" y="204"/>
                </a:lnTo>
                <a:lnTo>
                  <a:pt x="120" y="191"/>
                </a:lnTo>
                <a:lnTo>
                  <a:pt x="106" y="186"/>
                </a:lnTo>
                <a:lnTo>
                  <a:pt x="93" y="178"/>
                </a:lnTo>
                <a:lnTo>
                  <a:pt x="80" y="169"/>
                </a:lnTo>
                <a:lnTo>
                  <a:pt x="67" y="164"/>
                </a:lnTo>
                <a:lnTo>
                  <a:pt x="53" y="155"/>
                </a:lnTo>
                <a:lnTo>
                  <a:pt x="40" y="146"/>
                </a:lnTo>
                <a:lnTo>
                  <a:pt x="27" y="146"/>
                </a:lnTo>
                <a:lnTo>
                  <a:pt x="13" y="146"/>
                </a:lnTo>
                <a:lnTo>
                  <a:pt x="0" y="138"/>
                </a:lnTo>
                <a:lnTo>
                  <a:pt x="0" y="133"/>
                </a:lnTo>
                <a:lnTo>
                  <a:pt x="13" y="129"/>
                </a:lnTo>
                <a:lnTo>
                  <a:pt x="27" y="124"/>
                </a:lnTo>
                <a:lnTo>
                  <a:pt x="40" y="124"/>
                </a:lnTo>
                <a:lnTo>
                  <a:pt x="53" y="120"/>
                </a:lnTo>
                <a:lnTo>
                  <a:pt x="58" y="107"/>
                </a:lnTo>
                <a:lnTo>
                  <a:pt x="53" y="93"/>
                </a:lnTo>
                <a:lnTo>
                  <a:pt x="40" y="84"/>
                </a:lnTo>
                <a:lnTo>
                  <a:pt x="27" y="80"/>
                </a:lnTo>
                <a:lnTo>
                  <a:pt x="13" y="67"/>
                </a:lnTo>
                <a:lnTo>
                  <a:pt x="18" y="49"/>
                </a:lnTo>
                <a:lnTo>
                  <a:pt x="31" y="49"/>
                </a:lnTo>
                <a:lnTo>
                  <a:pt x="40" y="62"/>
                </a:lnTo>
                <a:lnTo>
                  <a:pt x="53" y="75"/>
                </a:lnTo>
                <a:lnTo>
                  <a:pt x="67" y="84"/>
                </a:lnTo>
                <a:lnTo>
                  <a:pt x="80" y="84"/>
                </a:lnTo>
                <a:lnTo>
                  <a:pt x="80" y="71"/>
                </a:lnTo>
                <a:lnTo>
                  <a:pt x="75" y="58"/>
                </a:lnTo>
                <a:lnTo>
                  <a:pt x="62" y="44"/>
                </a:lnTo>
                <a:lnTo>
                  <a:pt x="58" y="31"/>
                </a:lnTo>
                <a:lnTo>
                  <a:pt x="53" y="18"/>
                </a:lnTo>
                <a:lnTo>
                  <a:pt x="67" y="9"/>
                </a:lnTo>
                <a:lnTo>
                  <a:pt x="80" y="22"/>
                </a:lnTo>
                <a:lnTo>
                  <a:pt x="84" y="36"/>
                </a:lnTo>
                <a:lnTo>
                  <a:pt x="93" y="53"/>
                </a:lnTo>
                <a:lnTo>
                  <a:pt x="102" y="67"/>
                </a:lnTo>
                <a:lnTo>
                  <a:pt x="115" y="75"/>
                </a:lnTo>
                <a:lnTo>
                  <a:pt x="115" y="62"/>
                </a:lnTo>
                <a:lnTo>
                  <a:pt x="111" y="49"/>
                </a:lnTo>
                <a:lnTo>
                  <a:pt x="111" y="36"/>
                </a:lnTo>
                <a:lnTo>
                  <a:pt x="111" y="22"/>
                </a:lnTo>
                <a:lnTo>
                  <a:pt x="111" y="9"/>
                </a:lnTo>
                <a:lnTo>
                  <a:pt x="124" y="0"/>
                </a:lnTo>
                <a:lnTo>
                  <a:pt x="124" y="18"/>
                </a:lnTo>
                <a:lnTo>
                  <a:pt x="124" y="31"/>
                </a:lnTo>
                <a:lnTo>
                  <a:pt x="129" y="44"/>
                </a:lnTo>
                <a:lnTo>
                  <a:pt x="129" y="62"/>
                </a:lnTo>
                <a:lnTo>
                  <a:pt x="133" y="75"/>
                </a:lnTo>
                <a:lnTo>
                  <a:pt x="142" y="89"/>
                </a:lnTo>
                <a:lnTo>
                  <a:pt x="155" y="93"/>
                </a:lnTo>
                <a:lnTo>
                  <a:pt x="164" y="80"/>
                </a:lnTo>
                <a:lnTo>
                  <a:pt x="169" y="67"/>
                </a:lnTo>
                <a:lnTo>
                  <a:pt x="182" y="58"/>
                </a:lnTo>
                <a:lnTo>
                  <a:pt x="186" y="71"/>
                </a:lnTo>
                <a:lnTo>
                  <a:pt x="186" y="84"/>
                </a:lnTo>
                <a:lnTo>
                  <a:pt x="186" y="98"/>
                </a:lnTo>
                <a:lnTo>
                  <a:pt x="182" y="111"/>
                </a:lnTo>
                <a:lnTo>
                  <a:pt x="177" y="124"/>
                </a:lnTo>
                <a:lnTo>
                  <a:pt x="177" y="138"/>
                </a:lnTo>
                <a:lnTo>
                  <a:pt x="173" y="151"/>
                </a:lnTo>
                <a:lnTo>
                  <a:pt x="177" y="164"/>
                </a:lnTo>
                <a:lnTo>
                  <a:pt x="191" y="178"/>
                </a:lnTo>
                <a:lnTo>
                  <a:pt x="204" y="191"/>
                </a:lnTo>
                <a:lnTo>
                  <a:pt x="217" y="200"/>
                </a:lnTo>
                <a:lnTo>
                  <a:pt x="231" y="217"/>
                </a:lnTo>
                <a:lnTo>
                  <a:pt x="257" y="222"/>
                </a:lnTo>
                <a:lnTo>
                  <a:pt x="266" y="235"/>
                </a:lnTo>
                <a:lnTo>
                  <a:pt x="271" y="249"/>
                </a:lnTo>
                <a:lnTo>
                  <a:pt x="275" y="262"/>
                </a:lnTo>
                <a:lnTo>
                  <a:pt x="275" y="275"/>
                </a:lnTo>
                <a:lnTo>
                  <a:pt x="262" y="262"/>
                </a:lnTo>
                <a:lnTo>
                  <a:pt x="253" y="249"/>
                </a:lnTo>
                <a:lnTo>
                  <a:pt x="248" y="235"/>
                </a:lnTo>
                <a:lnTo>
                  <a:pt x="248" y="222"/>
                </a:lnTo>
                <a:lnTo>
                  <a:pt x="262" y="222"/>
                </a:lnTo>
                <a:lnTo>
                  <a:pt x="266" y="240"/>
                </a:lnTo>
                <a:lnTo>
                  <a:pt x="271" y="253"/>
                </a:lnTo>
                <a:lnTo>
                  <a:pt x="271" y="266"/>
                </a:lnTo>
                <a:lnTo>
                  <a:pt x="271" y="280"/>
                </a:lnTo>
                <a:lnTo>
                  <a:pt x="275" y="293"/>
                </a:lnTo>
                <a:lnTo>
                  <a:pt x="279" y="280"/>
                </a:lnTo>
                <a:lnTo>
                  <a:pt x="279" y="262"/>
                </a:lnTo>
                <a:lnTo>
                  <a:pt x="284" y="249"/>
                </a:lnTo>
                <a:lnTo>
                  <a:pt x="284" y="235"/>
                </a:lnTo>
                <a:lnTo>
                  <a:pt x="293" y="222"/>
                </a:lnTo>
                <a:lnTo>
                  <a:pt x="297" y="209"/>
                </a:lnTo>
                <a:lnTo>
                  <a:pt x="302" y="195"/>
                </a:lnTo>
                <a:lnTo>
                  <a:pt x="310" y="182"/>
                </a:lnTo>
                <a:lnTo>
                  <a:pt x="319" y="169"/>
                </a:lnTo>
                <a:lnTo>
                  <a:pt x="324" y="155"/>
                </a:lnTo>
                <a:lnTo>
                  <a:pt x="333" y="142"/>
                </a:lnTo>
                <a:lnTo>
                  <a:pt x="333" y="129"/>
                </a:lnTo>
                <a:lnTo>
                  <a:pt x="333" y="115"/>
                </a:lnTo>
                <a:lnTo>
                  <a:pt x="333" y="102"/>
                </a:lnTo>
                <a:lnTo>
                  <a:pt x="333" y="89"/>
                </a:lnTo>
                <a:lnTo>
                  <a:pt x="333" y="75"/>
                </a:lnTo>
                <a:lnTo>
                  <a:pt x="333" y="62"/>
                </a:lnTo>
                <a:lnTo>
                  <a:pt x="342" y="49"/>
                </a:lnTo>
                <a:lnTo>
                  <a:pt x="355" y="36"/>
                </a:lnTo>
                <a:lnTo>
                  <a:pt x="368" y="27"/>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97" name="Freeform 117"/>
          <p:cNvSpPr>
            <a:spLocks/>
          </p:cNvSpPr>
          <p:nvPr/>
        </p:nvSpPr>
        <p:spPr bwMode="auto">
          <a:xfrm>
            <a:off x="3692525" y="1760538"/>
            <a:ext cx="452438" cy="896937"/>
          </a:xfrm>
          <a:custGeom>
            <a:avLst/>
            <a:gdLst>
              <a:gd name="T0" fmla="*/ 36 w 285"/>
              <a:gd name="T1" fmla="*/ 551 h 565"/>
              <a:gd name="T2" fmla="*/ 27 w 285"/>
              <a:gd name="T3" fmla="*/ 520 h 565"/>
              <a:gd name="T4" fmla="*/ 27 w 285"/>
              <a:gd name="T5" fmla="*/ 493 h 565"/>
              <a:gd name="T6" fmla="*/ 27 w 285"/>
              <a:gd name="T7" fmla="*/ 457 h 565"/>
              <a:gd name="T8" fmla="*/ 27 w 285"/>
              <a:gd name="T9" fmla="*/ 431 h 565"/>
              <a:gd name="T10" fmla="*/ 49 w 285"/>
              <a:gd name="T11" fmla="*/ 400 h 565"/>
              <a:gd name="T12" fmla="*/ 67 w 285"/>
              <a:gd name="T13" fmla="*/ 373 h 565"/>
              <a:gd name="T14" fmla="*/ 93 w 285"/>
              <a:gd name="T15" fmla="*/ 346 h 565"/>
              <a:gd name="T16" fmla="*/ 89 w 285"/>
              <a:gd name="T17" fmla="*/ 320 h 565"/>
              <a:gd name="T18" fmla="*/ 89 w 285"/>
              <a:gd name="T19" fmla="*/ 293 h 565"/>
              <a:gd name="T20" fmla="*/ 93 w 285"/>
              <a:gd name="T21" fmla="*/ 262 h 565"/>
              <a:gd name="T22" fmla="*/ 67 w 285"/>
              <a:gd name="T23" fmla="*/ 262 h 565"/>
              <a:gd name="T24" fmla="*/ 36 w 285"/>
              <a:gd name="T25" fmla="*/ 262 h 565"/>
              <a:gd name="T26" fmla="*/ 22 w 285"/>
              <a:gd name="T27" fmla="*/ 235 h 565"/>
              <a:gd name="T28" fmla="*/ 27 w 285"/>
              <a:gd name="T29" fmla="*/ 209 h 565"/>
              <a:gd name="T30" fmla="*/ 18 w 285"/>
              <a:gd name="T31" fmla="*/ 182 h 565"/>
              <a:gd name="T32" fmla="*/ 0 w 285"/>
              <a:gd name="T33" fmla="*/ 164 h 565"/>
              <a:gd name="T34" fmla="*/ 18 w 285"/>
              <a:gd name="T35" fmla="*/ 138 h 565"/>
              <a:gd name="T36" fmla="*/ 31 w 285"/>
              <a:gd name="T37" fmla="*/ 111 h 565"/>
              <a:gd name="T38" fmla="*/ 40 w 285"/>
              <a:gd name="T39" fmla="*/ 84 h 565"/>
              <a:gd name="T40" fmla="*/ 44 w 285"/>
              <a:gd name="T41" fmla="*/ 58 h 565"/>
              <a:gd name="T42" fmla="*/ 58 w 285"/>
              <a:gd name="T43" fmla="*/ 58 h 565"/>
              <a:gd name="T44" fmla="*/ 71 w 285"/>
              <a:gd name="T45" fmla="*/ 89 h 565"/>
              <a:gd name="T46" fmla="*/ 80 w 285"/>
              <a:gd name="T47" fmla="*/ 115 h 565"/>
              <a:gd name="T48" fmla="*/ 102 w 285"/>
              <a:gd name="T49" fmla="*/ 147 h 565"/>
              <a:gd name="T50" fmla="*/ 124 w 285"/>
              <a:gd name="T51" fmla="*/ 178 h 565"/>
              <a:gd name="T52" fmla="*/ 142 w 285"/>
              <a:gd name="T53" fmla="*/ 160 h 565"/>
              <a:gd name="T54" fmla="*/ 169 w 285"/>
              <a:gd name="T55" fmla="*/ 151 h 565"/>
              <a:gd name="T56" fmla="*/ 173 w 285"/>
              <a:gd name="T57" fmla="*/ 178 h 565"/>
              <a:gd name="T58" fmla="*/ 155 w 285"/>
              <a:gd name="T59" fmla="*/ 204 h 565"/>
              <a:gd name="T60" fmla="*/ 138 w 285"/>
              <a:gd name="T61" fmla="*/ 231 h 565"/>
              <a:gd name="T62" fmla="*/ 142 w 285"/>
              <a:gd name="T63" fmla="*/ 226 h 565"/>
              <a:gd name="T64" fmla="*/ 169 w 285"/>
              <a:gd name="T65" fmla="*/ 213 h 565"/>
              <a:gd name="T66" fmla="*/ 191 w 285"/>
              <a:gd name="T67" fmla="*/ 240 h 565"/>
              <a:gd name="T68" fmla="*/ 222 w 285"/>
              <a:gd name="T69" fmla="*/ 258 h 565"/>
              <a:gd name="T70" fmla="*/ 235 w 285"/>
              <a:gd name="T71" fmla="*/ 253 h 565"/>
              <a:gd name="T72" fmla="*/ 253 w 285"/>
              <a:gd name="T73" fmla="*/ 222 h 565"/>
              <a:gd name="T74" fmla="*/ 266 w 285"/>
              <a:gd name="T75" fmla="*/ 195 h 565"/>
              <a:gd name="T76" fmla="*/ 280 w 285"/>
              <a:gd name="T77" fmla="*/ 164 h 565"/>
              <a:gd name="T78" fmla="*/ 284 w 285"/>
              <a:gd name="T79" fmla="*/ 129 h 565"/>
              <a:gd name="T80" fmla="*/ 284 w 285"/>
              <a:gd name="T81" fmla="*/ 93 h 565"/>
              <a:gd name="T82" fmla="*/ 271 w 285"/>
              <a:gd name="T83" fmla="*/ 58 h 565"/>
              <a:gd name="T84" fmla="*/ 244 w 285"/>
              <a:gd name="T85" fmla="*/ 36 h 565"/>
              <a:gd name="T86" fmla="*/ 213 w 285"/>
              <a:gd name="T87" fmla="*/ 18 h 565"/>
              <a:gd name="T88" fmla="*/ 182 w 285"/>
              <a:gd name="T89" fmla="*/ 4 h 565"/>
              <a:gd name="T90" fmla="*/ 151 w 285"/>
              <a:gd name="T91" fmla="*/ 0 h 565"/>
              <a:gd name="T92" fmla="*/ 107 w 285"/>
              <a:gd name="T93" fmla="*/ 0 h 565"/>
              <a:gd name="T94" fmla="*/ 80 w 285"/>
              <a:gd name="T95" fmla="*/ 0 h 565"/>
              <a:gd name="T96" fmla="*/ 58 w 285"/>
              <a:gd name="T97" fmla="*/ 18 h 565"/>
              <a:gd name="T98" fmla="*/ 62 w 285"/>
              <a:gd name="T99" fmla="*/ 31 h 565"/>
              <a:gd name="T100" fmla="*/ 93 w 285"/>
              <a:gd name="T101" fmla="*/ 18 h 565"/>
              <a:gd name="T102" fmla="*/ 124 w 285"/>
              <a:gd name="T103" fmla="*/ 9 h 565"/>
              <a:gd name="T104" fmla="*/ 151 w 285"/>
              <a:gd name="T105" fmla="*/ 4 h 565"/>
              <a:gd name="T106" fmla="*/ 178 w 285"/>
              <a:gd name="T107" fmla="*/ 4 h 565"/>
              <a:gd name="T108" fmla="*/ 209 w 285"/>
              <a:gd name="T109" fmla="*/ 4 h 565"/>
              <a:gd name="T110" fmla="*/ 240 w 285"/>
              <a:gd name="T111" fmla="*/ 22 h 565"/>
              <a:gd name="T112" fmla="*/ 257 w 285"/>
              <a:gd name="T113" fmla="*/ 49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 h="565">
                <a:moveTo>
                  <a:pt x="36" y="564"/>
                </a:moveTo>
                <a:lnTo>
                  <a:pt x="36" y="551"/>
                </a:lnTo>
                <a:lnTo>
                  <a:pt x="36" y="537"/>
                </a:lnTo>
                <a:lnTo>
                  <a:pt x="27" y="520"/>
                </a:lnTo>
                <a:lnTo>
                  <a:pt x="27" y="506"/>
                </a:lnTo>
                <a:lnTo>
                  <a:pt x="27" y="493"/>
                </a:lnTo>
                <a:lnTo>
                  <a:pt x="27" y="475"/>
                </a:lnTo>
                <a:lnTo>
                  <a:pt x="27" y="457"/>
                </a:lnTo>
                <a:lnTo>
                  <a:pt x="27" y="444"/>
                </a:lnTo>
                <a:lnTo>
                  <a:pt x="27" y="431"/>
                </a:lnTo>
                <a:lnTo>
                  <a:pt x="36" y="413"/>
                </a:lnTo>
                <a:lnTo>
                  <a:pt x="49" y="400"/>
                </a:lnTo>
                <a:lnTo>
                  <a:pt x="58" y="386"/>
                </a:lnTo>
                <a:lnTo>
                  <a:pt x="67" y="373"/>
                </a:lnTo>
                <a:lnTo>
                  <a:pt x="80" y="360"/>
                </a:lnTo>
                <a:lnTo>
                  <a:pt x="93" y="346"/>
                </a:lnTo>
                <a:lnTo>
                  <a:pt x="98" y="333"/>
                </a:lnTo>
                <a:lnTo>
                  <a:pt x="89" y="320"/>
                </a:lnTo>
                <a:lnTo>
                  <a:pt x="89" y="306"/>
                </a:lnTo>
                <a:lnTo>
                  <a:pt x="89" y="293"/>
                </a:lnTo>
                <a:lnTo>
                  <a:pt x="89" y="275"/>
                </a:lnTo>
                <a:lnTo>
                  <a:pt x="93" y="262"/>
                </a:lnTo>
                <a:lnTo>
                  <a:pt x="80" y="262"/>
                </a:lnTo>
                <a:lnTo>
                  <a:pt x="67" y="262"/>
                </a:lnTo>
                <a:lnTo>
                  <a:pt x="53" y="262"/>
                </a:lnTo>
                <a:lnTo>
                  <a:pt x="36" y="262"/>
                </a:lnTo>
                <a:lnTo>
                  <a:pt x="27" y="249"/>
                </a:lnTo>
                <a:lnTo>
                  <a:pt x="22" y="235"/>
                </a:lnTo>
                <a:lnTo>
                  <a:pt x="31" y="222"/>
                </a:lnTo>
                <a:lnTo>
                  <a:pt x="27" y="209"/>
                </a:lnTo>
                <a:lnTo>
                  <a:pt x="27" y="195"/>
                </a:lnTo>
                <a:lnTo>
                  <a:pt x="18" y="182"/>
                </a:lnTo>
                <a:lnTo>
                  <a:pt x="13" y="169"/>
                </a:lnTo>
                <a:lnTo>
                  <a:pt x="0" y="164"/>
                </a:lnTo>
                <a:lnTo>
                  <a:pt x="9" y="151"/>
                </a:lnTo>
                <a:lnTo>
                  <a:pt x="18" y="138"/>
                </a:lnTo>
                <a:lnTo>
                  <a:pt x="22" y="124"/>
                </a:lnTo>
                <a:lnTo>
                  <a:pt x="31" y="111"/>
                </a:lnTo>
                <a:lnTo>
                  <a:pt x="36" y="98"/>
                </a:lnTo>
                <a:lnTo>
                  <a:pt x="40" y="84"/>
                </a:lnTo>
                <a:lnTo>
                  <a:pt x="44" y="71"/>
                </a:lnTo>
                <a:lnTo>
                  <a:pt x="44" y="58"/>
                </a:lnTo>
                <a:lnTo>
                  <a:pt x="49" y="44"/>
                </a:lnTo>
                <a:lnTo>
                  <a:pt x="58" y="58"/>
                </a:lnTo>
                <a:lnTo>
                  <a:pt x="67" y="71"/>
                </a:lnTo>
                <a:lnTo>
                  <a:pt x="71" y="89"/>
                </a:lnTo>
                <a:lnTo>
                  <a:pt x="75" y="102"/>
                </a:lnTo>
                <a:lnTo>
                  <a:pt x="80" y="115"/>
                </a:lnTo>
                <a:lnTo>
                  <a:pt x="93" y="133"/>
                </a:lnTo>
                <a:lnTo>
                  <a:pt x="102" y="147"/>
                </a:lnTo>
                <a:lnTo>
                  <a:pt x="111" y="160"/>
                </a:lnTo>
                <a:lnTo>
                  <a:pt x="124" y="178"/>
                </a:lnTo>
                <a:lnTo>
                  <a:pt x="138" y="173"/>
                </a:lnTo>
                <a:lnTo>
                  <a:pt x="142" y="160"/>
                </a:lnTo>
                <a:lnTo>
                  <a:pt x="155" y="151"/>
                </a:lnTo>
                <a:lnTo>
                  <a:pt x="169" y="151"/>
                </a:lnTo>
                <a:lnTo>
                  <a:pt x="173" y="164"/>
                </a:lnTo>
                <a:lnTo>
                  <a:pt x="173" y="178"/>
                </a:lnTo>
                <a:lnTo>
                  <a:pt x="169" y="191"/>
                </a:lnTo>
                <a:lnTo>
                  <a:pt x="155" y="204"/>
                </a:lnTo>
                <a:lnTo>
                  <a:pt x="142" y="218"/>
                </a:lnTo>
                <a:lnTo>
                  <a:pt x="138" y="231"/>
                </a:lnTo>
                <a:lnTo>
                  <a:pt x="133" y="244"/>
                </a:lnTo>
                <a:lnTo>
                  <a:pt x="142" y="226"/>
                </a:lnTo>
                <a:lnTo>
                  <a:pt x="155" y="213"/>
                </a:lnTo>
                <a:lnTo>
                  <a:pt x="169" y="213"/>
                </a:lnTo>
                <a:lnTo>
                  <a:pt x="182" y="226"/>
                </a:lnTo>
                <a:lnTo>
                  <a:pt x="191" y="240"/>
                </a:lnTo>
                <a:lnTo>
                  <a:pt x="204" y="249"/>
                </a:lnTo>
                <a:lnTo>
                  <a:pt x="222" y="258"/>
                </a:lnTo>
                <a:lnTo>
                  <a:pt x="235" y="266"/>
                </a:lnTo>
                <a:lnTo>
                  <a:pt x="235" y="253"/>
                </a:lnTo>
                <a:lnTo>
                  <a:pt x="240" y="235"/>
                </a:lnTo>
                <a:lnTo>
                  <a:pt x="253" y="222"/>
                </a:lnTo>
                <a:lnTo>
                  <a:pt x="257" y="209"/>
                </a:lnTo>
                <a:lnTo>
                  <a:pt x="266" y="195"/>
                </a:lnTo>
                <a:lnTo>
                  <a:pt x="275" y="182"/>
                </a:lnTo>
                <a:lnTo>
                  <a:pt x="280" y="164"/>
                </a:lnTo>
                <a:lnTo>
                  <a:pt x="284" y="147"/>
                </a:lnTo>
                <a:lnTo>
                  <a:pt x="284" y="129"/>
                </a:lnTo>
                <a:lnTo>
                  <a:pt x="284" y="111"/>
                </a:lnTo>
                <a:lnTo>
                  <a:pt x="284" y="93"/>
                </a:lnTo>
                <a:lnTo>
                  <a:pt x="280" y="75"/>
                </a:lnTo>
                <a:lnTo>
                  <a:pt x="271" y="58"/>
                </a:lnTo>
                <a:lnTo>
                  <a:pt x="257" y="40"/>
                </a:lnTo>
                <a:lnTo>
                  <a:pt x="244" y="36"/>
                </a:lnTo>
                <a:lnTo>
                  <a:pt x="226" y="27"/>
                </a:lnTo>
                <a:lnTo>
                  <a:pt x="213" y="18"/>
                </a:lnTo>
                <a:lnTo>
                  <a:pt x="200" y="13"/>
                </a:lnTo>
                <a:lnTo>
                  <a:pt x="182" y="4"/>
                </a:lnTo>
                <a:lnTo>
                  <a:pt x="164" y="0"/>
                </a:lnTo>
                <a:lnTo>
                  <a:pt x="151" y="0"/>
                </a:lnTo>
                <a:lnTo>
                  <a:pt x="133" y="0"/>
                </a:lnTo>
                <a:lnTo>
                  <a:pt x="107" y="0"/>
                </a:lnTo>
                <a:lnTo>
                  <a:pt x="93" y="0"/>
                </a:lnTo>
                <a:lnTo>
                  <a:pt x="80" y="0"/>
                </a:lnTo>
                <a:lnTo>
                  <a:pt x="67" y="4"/>
                </a:lnTo>
                <a:lnTo>
                  <a:pt x="58" y="18"/>
                </a:lnTo>
                <a:lnTo>
                  <a:pt x="49" y="31"/>
                </a:lnTo>
                <a:lnTo>
                  <a:pt x="62" y="31"/>
                </a:lnTo>
                <a:lnTo>
                  <a:pt x="75" y="22"/>
                </a:lnTo>
                <a:lnTo>
                  <a:pt x="93" y="18"/>
                </a:lnTo>
                <a:lnTo>
                  <a:pt x="107" y="9"/>
                </a:lnTo>
                <a:lnTo>
                  <a:pt x="124" y="9"/>
                </a:lnTo>
                <a:lnTo>
                  <a:pt x="138" y="4"/>
                </a:lnTo>
                <a:lnTo>
                  <a:pt x="151" y="4"/>
                </a:lnTo>
                <a:lnTo>
                  <a:pt x="164" y="4"/>
                </a:lnTo>
                <a:lnTo>
                  <a:pt x="178" y="4"/>
                </a:lnTo>
                <a:lnTo>
                  <a:pt x="191" y="4"/>
                </a:lnTo>
                <a:lnTo>
                  <a:pt x="209" y="4"/>
                </a:lnTo>
                <a:lnTo>
                  <a:pt x="226" y="18"/>
                </a:lnTo>
                <a:lnTo>
                  <a:pt x="240" y="22"/>
                </a:lnTo>
                <a:lnTo>
                  <a:pt x="249" y="36"/>
                </a:lnTo>
                <a:lnTo>
                  <a:pt x="257" y="49"/>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98" name="Freeform 118"/>
          <p:cNvSpPr>
            <a:spLocks/>
          </p:cNvSpPr>
          <p:nvPr/>
        </p:nvSpPr>
        <p:spPr bwMode="auto">
          <a:xfrm>
            <a:off x="3551238" y="2324100"/>
            <a:ext cx="458787" cy="515938"/>
          </a:xfrm>
          <a:custGeom>
            <a:avLst/>
            <a:gdLst>
              <a:gd name="T0" fmla="*/ 0 w 289"/>
              <a:gd name="T1" fmla="*/ 151 h 325"/>
              <a:gd name="T2" fmla="*/ 13 w 289"/>
              <a:gd name="T3" fmla="*/ 164 h 325"/>
              <a:gd name="T4" fmla="*/ 18 w 289"/>
              <a:gd name="T5" fmla="*/ 178 h 325"/>
              <a:gd name="T6" fmla="*/ 31 w 289"/>
              <a:gd name="T7" fmla="*/ 186 h 325"/>
              <a:gd name="T8" fmla="*/ 35 w 289"/>
              <a:gd name="T9" fmla="*/ 200 h 325"/>
              <a:gd name="T10" fmla="*/ 40 w 289"/>
              <a:gd name="T11" fmla="*/ 213 h 325"/>
              <a:gd name="T12" fmla="*/ 49 w 289"/>
              <a:gd name="T13" fmla="*/ 231 h 325"/>
              <a:gd name="T14" fmla="*/ 58 w 289"/>
              <a:gd name="T15" fmla="*/ 244 h 325"/>
              <a:gd name="T16" fmla="*/ 71 w 289"/>
              <a:gd name="T17" fmla="*/ 257 h 325"/>
              <a:gd name="T18" fmla="*/ 80 w 289"/>
              <a:gd name="T19" fmla="*/ 271 h 325"/>
              <a:gd name="T20" fmla="*/ 89 w 289"/>
              <a:gd name="T21" fmla="*/ 284 h 325"/>
              <a:gd name="T22" fmla="*/ 93 w 289"/>
              <a:gd name="T23" fmla="*/ 302 h 325"/>
              <a:gd name="T24" fmla="*/ 106 w 289"/>
              <a:gd name="T25" fmla="*/ 315 h 325"/>
              <a:gd name="T26" fmla="*/ 120 w 289"/>
              <a:gd name="T27" fmla="*/ 324 h 325"/>
              <a:gd name="T28" fmla="*/ 133 w 289"/>
              <a:gd name="T29" fmla="*/ 324 h 325"/>
              <a:gd name="T30" fmla="*/ 142 w 289"/>
              <a:gd name="T31" fmla="*/ 306 h 325"/>
              <a:gd name="T32" fmla="*/ 146 w 289"/>
              <a:gd name="T33" fmla="*/ 293 h 325"/>
              <a:gd name="T34" fmla="*/ 151 w 289"/>
              <a:gd name="T35" fmla="*/ 280 h 325"/>
              <a:gd name="T36" fmla="*/ 160 w 289"/>
              <a:gd name="T37" fmla="*/ 262 h 325"/>
              <a:gd name="T38" fmla="*/ 164 w 289"/>
              <a:gd name="T39" fmla="*/ 249 h 325"/>
              <a:gd name="T40" fmla="*/ 168 w 289"/>
              <a:gd name="T41" fmla="*/ 235 h 325"/>
              <a:gd name="T42" fmla="*/ 177 w 289"/>
              <a:gd name="T43" fmla="*/ 222 h 325"/>
              <a:gd name="T44" fmla="*/ 182 w 289"/>
              <a:gd name="T45" fmla="*/ 209 h 325"/>
              <a:gd name="T46" fmla="*/ 191 w 289"/>
              <a:gd name="T47" fmla="*/ 191 h 325"/>
              <a:gd name="T48" fmla="*/ 199 w 289"/>
              <a:gd name="T49" fmla="*/ 178 h 325"/>
              <a:gd name="T50" fmla="*/ 204 w 289"/>
              <a:gd name="T51" fmla="*/ 164 h 325"/>
              <a:gd name="T52" fmla="*/ 213 w 289"/>
              <a:gd name="T53" fmla="*/ 146 h 325"/>
              <a:gd name="T54" fmla="*/ 217 w 289"/>
              <a:gd name="T55" fmla="*/ 133 h 325"/>
              <a:gd name="T56" fmla="*/ 222 w 289"/>
              <a:gd name="T57" fmla="*/ 120 h 325"/>
              <a:gd name="T58" fmla="*/ 230 w 289"/>
              <a:gd name="T59" fmla="*/ 107 h 325"/>
              <a:gd name="T60" fmla="*/ 235 w 289"/>
              <a:gd name="T61" fmla="*/ 93 h 325"/>
              <a:gd name="T62" fmla="*/ 244 w 289"/>
              <a:gd name="T63" fmla="*/ 80 h 325"/>
              <a:gd name="T64" fmla="*/ 248 w 289"/>
              <a:gd name="T65" fmla="*/ 67 h 325"/>
              <a:gd name="T66" fmla="*/ 253 w 289"/>
              <a:gd name="T67" fmla="*/ 53 h 325"/>
              <a:gd name="T68" fmla="*/ 257 w 289"/>
              <a:gd name="T69" fmla="*/ 40 h 325"/>
              <a:gd name="T70" fmla="*/ 266 w 289"/>
              <a:gd name="T71" fmla="*/ 27 h 325"/>
              <a:gd name="T72" fmla="*/ 275 w 289"/>
              <a:gd name="T73" fmla="*/ 13 h 325"/>
              <a:gd name="T74" fmla="*/ 288 w 289"/>
              <a:gd name="T7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9" h="325">
                <a:moveTo>
                  <a:pt x="0" y="151"/>
                </a:moveTo>
                <a:lnTo>
                  <a:pt x="13" y="164"/>
                </a:lnTo>
                <a:lnTo>
                  <a:pt x="18" y="178"/>
                </a:lnTo>
                <a:lnTo>
                  <a:pt x="31" y="186"/>
                </a:lnTo>
                <a:lnTo>
                  <a:pt x="35" y="200"/>
                </a:lnTo>
                <a:lnTo>
                  <a:pt x="40" y="213"/>
                </a:lnTo>
                <a:lnTo>
                  <a:pt x="49" y="231"/>
                </a:lnTo>
                <a:lnTo>
                  <a:pt x="58" y="244"/>
                </a:lnTo>
                <a:lnTo>
                  <a:pt x="71" y="257"/>
                </a:lnTo>
                <a:lnTo>
                  <a:pt x="80" y="271"/>
                </a:lnTo>
                <a:lnTo>
                  <a:pt x="89" y="284"/>
                </a:lnTo>
                <a:lnTo>
                  <a:pt x="93" y="302"/>
                </a:lnTo>
                <a:lnTo>
                  <a:pt x="106" y="315"/>
                </a:lnTo>
                <a:lnTo>
                  <a:pt x="120" y="324"/>
                </a:lnTo>
                <a:lnTo>
                  <a:pt x="133" y="324"/>
                </a:lnTo>
                <a:lnTo>
                  <a:pt x="142" y="306"/>
                </a:lnTo>
                <a:lnTo>
                  <a:pt x="146" y="293"/>
                </a:lnTo>
                <a:lnTo>
                  <a:pt x="151" y="280"/>
                </a:lnTo>
                <a:lnTo>
                  <a:pt x="160" y="262"/>
                </a:lnTo>
                <a:lnTo>
                  <a:pt x="164" y="249"/>
                </a:lnTo>
                <a:lnTo>
                  <a:pt x="168" y="235"/>
                </a:lnTo>
                <a:lnTo>
                  <a:pt x="177" y="222"/>
                </a:lnTo>
                <a:lnTo>
                  <a:pt x="182" y="209"/>
                </a:lnTo>
                <a:lnTo>
                  <a:pt x="191" y="191"/>
                </a:lnTo>
                <a:lnTo>
                  <a:pt x="199" y="178"/>
                </a:lnTo>
                <a:lnTo>
                  <a:pt x="204" y="164"/>
                </a:lnTo>
                <a:lnTo>
                  <a:pt x="213" y="146"/>
                </a:lnTo>
                <a:lnTo>
                  <a:pt x="217" y="133"/>
                </a:lnTo>
                <a:lnTo>
                  <a:pt x="222" y="120"/>
                </a:lnTo>
                <a:lnTo>
                  <a:pt x="230" y="107"/>
                </a:lnTo>
                <a:lnTo>
                  <a:pt x="235" y="93"/>
                </a:lnTo>
                <a:lnTo>
                  <a:pt x="244" y="80"/>
                </a:lnTo>
                <a:lnTo>
                  <a:pt x="248" y="67"/>
                </a:lnTo>
                <a:lnTo>
                  <a:pt x="253" y="53"/>
                </a:lnTo>
                <a:lnTo>
                  <a:pt x="257" y="40"/>
                </a:lnTo>
                <a:lnTo>
                  <a:pt x="266" y="27"/>
                </a:lnTo>
                <a:lnTo>
                  <a:pt x="275" y="13"/>
                </a:lnTo>
                <a:lnTo>
                  <a:pt x="288"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799" name="Freeform 119"/>
          <p:cNvSpPr>
            <a:spLocks/>
          </p:cNvSpPr>
          <p:nvPr/>
        </p:nvSpPr>
        <p:spPr bwMode="auto">
          <a:xfrm>
            <a:off x="3733800" y="2971800"/>
            <a:ext cx="100013" cy="981075"/>
          </a:xfrm>
          <a:custGeom>
            <a:avLst/>
            <a:gdLst>
              <a:gd name="T0" fmla="*/ 0 w 63"/>
              <a:gd name="T1" fmla="*/ 0 h 618"/>
              <a:gd name="T2" fmla="*/ 0 w 63"/>
              <a:gd name="T3" fmla="*/ 13 h 618"/>
              <a:gd name="T4" fmla="*/ 9 w 63"/>
              <a:gd name="T5" fmla="*/ 27 h 618"/>
              <a:gd name="T6" fmla="*/ 9 w 63"/>
              <a:gd name="T7" fmla="*/ 40 h 618"/>
              <a:gd name="T8" fmla="*/ 9 w 63"/>
              <a:gd name="T9" fmla="*/ 58 h 618"/>
              <a:gd name="T10" fmla="*/ 9 w 63"/>
              <a:gd name="T11" fmla="*/ 71 h 618"/>
              <a:gd name="T12" fmla="*/ 9 w 63"/>
              <a:gd name="T13" fmla="*/ 84 h 618"/>
              <a:gd name="T14" fmla="*/ 9 w 63"/>
              <a:gd name="T15" fmla="*/ 98 h 618"/>
              <a:gd name="T16" fmla="*/ 9 w 63"/>
              <a:gd name="T17" fmla="*/ 111 h 618"/>
              <a:gd name="T18" fmla="*/ 9 w 63"/>
              <a:gd name="T19" fmla="*/ 124 h 618"/>
              <a:gd name="T20" fmla="*/ 9 w 63"/>
              <a:gd name="T21" fmla="*/ 138 h 618"/>
              <a:gd name="T22" fmla="*/ 9 w 63"/>
              <a:gd name="T23" fmla="*/ 151 h 618"/>
              <a:gd name="T24" fmla="*/ 9 w 63"/>
              <a:gd name="T25" fmla="*/ 164 h 618"/>
              <a:gd name="T26" fmla="*/ 9 w 63"/>
              <a:gd name="T27" fmla="*/ 178 h 618"/>
              <a:gd name="T28" fmla="*/ 9 w 63"/>
              <a:gd name="T29" fmla="*/ 191 h 618"/>
              <a:gd name="T30" fmla="*/ 13 w 63"/>
              <a:gd name="T31" fmla="*/ 204 h 618"/>
              <a:gd name="T32" fmla="*/ 22 w 63"/>
              <a:gd name="T33" fmla="*/ 218 h 618"/>
              <a:gd name="T34" fmla="*/ 31 w 63"/>
              <a:gd name="T35" fmla="*/ 235 h 618"/>
              <a:gd name="T36" fmla="*/ 35 w 63"/>
              <a:gd name="T37" fmla="*/ 249 h 618"/>
              <a:gd name="T38" fmla="*/ 49 w 63"/>
              <a:gd name="T39" fmla="*/ 240 h 618"/>
              <a:gd name="T40" fmla="*/ 53 w 63"/>
              <a:gd name="T41" fmla="*/ 226 h 618"/>
              <a:gd name="T42" fmla="*/ 62 w 63"/>
              <a:gd name="T43" fmla="*/ 213 h 618"/>
              <a:gd name="T44" fmla="*/ 58 w 63"/>
              <a:gd name="T45" fmla="*/ 226 h 618"/>
              <a:gd name="T46" fmla="*/ 49 w 63"/>
              <a:gd name="T47" fmla="*/ 244 h 618"/>
              <a:gd name="T48" fmla="*/ 44 w 63"/>
              <a:gd name="T49" fmla="*/ 257 h 618"/>
              <a:gd name="T50" fmla="*/ 40 w 63"/>
              <a:gd name="T51" fmla="*/ 271 h 618"/>
              <a:gd name="T52" fmla="*/ 40 w 63"/>
              <a:gd name="T53" fmla="*/ 284 h 618"/>
              <a:gd name="T54" fmla="*/ 40 w 63"/>
              <a:gd name="T55" fmla="*/ 297 h 618"/>
              <a:gd name="T56" fmla="*/ 35 w 63"/>
              <a:gd name="T57" fmla="*/ 311 h 618"/>
              <a:gd name="T58" fmla="*/ 35 w 63"/>
              <a:gd name="T59" fmla="*/ 324 h 618"/>
              <a:gd name="T60" fmla="*/ 31 w 63"/>
              <a:gd name="T61" fmla="*/ 342 h 618"/>
              <a:gd name="T62" fmla="*/ 27 w 63"/>
              <a:gd name="T63" fmla="*/ 360 h 618"/>
              <a:gd name="T64" fmla="*/ 27 w 63"/>
              <a:gd name="T65" fmla="*/ 377 h 618"/>
              <a:gd name="T66" fmla="*/ 18 w 63"/>
              <a:gd name="T67" fmla="*/ 395 h 618"/>
              <a:gd name="T68" fmla="*/ 18 w 63"/>
              <a:gd name="T69" fmla="*/ 413 h 618"/>
              <a:gd name="T70" fmla="*/ 18 w 63"/>
              <a:gd name="T71" fmla="*/ 431 h 618"/>
              <a:gd name="T72" fmla="*/ 18 w 63"/>
              <a:gd name="T73" fmla="*/ 448 h 618"/>
              <a:gd name="T74" fmla="*/ 18 w 63"/>
              <a:gd name="T75" fmla="*/ 466 h 618"/>
              <a:gd name="T76" fmla="*/ 18 w 63"/>
              <a:gd name="T77" fmla="*/ 484 h 618"/>
              <a:gd name="T78" fmla="*/ 18 w 63"/>
              <a:gd name="T79" fmla="*/ 502 h 618"/>
              <a:gd name="T80" fmla="*/ 18 w 63"/>
              <a:gd name="T81" fmla="*/ 515 h 618"/>
              <a:gd name="T82" fmla="*/ 18 w 63"/>
              <a:gd name="T83" fmla="*/ 528 h 618"/>
              <a:gd name="T84" fmla="*/ 18 w 63"/>
              <a:gd name="T85" fmla="*/ 542 h 618"/>
              <a:gd name="T86" fmla="*/ 18 w 63"/>
              <a:gd name="T87" fmla="*/ 555 h 618"/>
              <a:gd name="T88" fmla="*/ 13 w 63"/>
              <a:gd name="T89" fmla="*/ 573 h 618"/>
              <a:gd name="T90" fmla="*/ 13 w 63"/>
              <a:gd name="T91" fmla="*/ 590 h 618"/>
              <a:gd name="T92" fmla="*/ 13 w 63"/>
              <a:gd name="T93" fmla="*/ 604 h 618"/>
              <a:gd name="T94" fmla="*/ 13 w 63"/>
              <a:gd name="T95"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 h="618">
                <a:moveTo>
                  <a:pt x="0" y="0"/>
                </a:moveTo>
                <a:lnTo>
                  <a:pt x="0" y="13"/>
                </a:lnTo>
                <a:lnTo>
                  <a:pt x="9" y="27"/>
                </a:lnTo>
                <a:lnTo>
                  <a:pt x="9" y="40"/>
                </a:lnTo>
                <a:lnTo>
                  <a:pt x="9" y="58"/>
                </a:lnTo>
                <a:lnTo>
                  <a:pt x="9" y="71"/>
                </a:lnTo>
                <a:lnTo>
                  <a:pt x="9" y="84"/>
                </a:lnTo>
                <a:lnTo>
                  <a:pt x="9" y="98"/>
                </a:lnTo>
                <a:lnTo>
                  <a:pt x="9" y="111"/>
                </a:lnTo>
                <a:lnTo>
                  <a:pt x="9" y="124"/>
                </a:lnTo>
                <a:lnTo>
                  <a:pt x="9" y="138"/>
                </a:lnTo>
                <a:lnTo>
                  <a:pt x="9" y="151"/>
                </a:lnTo>
                <a:lnTo>
                  <a:pt x="9" y="164"/>
                </a:lnTo>
                <a:lnTo>
                  <a:pt x="9" y="178"/>
                </a:lnTo>
                <a:lnTo>
                  <a:pt x="9" y="191"/>
                </a:lnTo>
                <a:lnTo>
                  <a:pt x="13" y="204"/>
                </a:lnTo>
                <a:lnTo>
                  <a:pt x="22" y="218"/>
                </a:lnTo>
                <a:lnTo>
                  <a:pt x="31" y="235"/>
                </a:lnTo>
                <a:lnTo>
                  <a:pt x="35" y="249"/>
                </a:lnTo>
                <a:lnTo>
                  <a:pt x="49" y="240"/>
                </a:lnTo>
                <a:lnTo>
                  <a:pt x="53" y="226"/>
                </a:lnTo>
                <a:lnTo>
                  <a:pt x="62" y="213"/>
                </a:lnTo>
                <a:lnTo>
                  <a:pt x="58" y="226"/>
                </a:lnTo>
                <a:lnTo>
                  <a:pt x="49" y="244"/>
                </a:lnTo>
                <a:lnTo>
                  <a:pt x="44" y="257"/>
                </a:lnTo>
                <a:lnTo>
                  <a:pt x="40" y="271"/>
                </a:lnTo>
                <a:lnTo>
                  <a:pt x="40" y="284"/>
                </a:lnTo>
                <a:lnTo>
                  <a:pt x="40" y="297"/>
                </a:lnTo>
                <a:lnTo>
                  <a:pt x="35" y="311"/>
                </a:lnTo>
                <a:lnTo>
                  <a:pt x="35" y="324"/>
                </a:lnTo>
                <a:lnTo>
                  <a:pt x="31" y="342"/>
                </a:lnTo>
                <a:lnTo>
                  <a:pt x="27" y="360"/>
                </a:lnTo>
                <a:lnTo>
                  <a:pt x="27" y="377"/>
                </a:lnTo>
                <a:lnTo>
                  <a:pt x="18" y="395"/>
                </a:lnTo>
                <a:lnTo>
                  <a:pt x="18" y="413"/>
                </a:lnTo>
                <a:lnTo>
                  <a:pt x="18" y="431"/>
                </a:lnTo>
                <a:lnTo>
                  <a:pt x="18" y="448"/>
                </a:lnTo>
                <a:lnTo>
                  <a:pt x="18" y="466"/>
                </a:lnTo>
                <a:lnTo>
                  <a:pt x="18" y="484"/>
                </a:lnTo>
                <a:lnTo>
                  <a:pt x="18" y="502"/>
                </a:lnTo>
                <a:lnTo>
                  <a:pt x="18" y="515"/>
                </a:lnTo>
                <a:lnTo>
                  <a:pt x="18" y="528"/>
                </a:lnTo>
                <a:lnTo>
                  <a:pt x="18" y="542"/>
                </a:lnTo>
                <a:lnTo>
                  <a:pt x="18" y="555"/>
                </a:lnTo>
                <a:lnTo>
                  <a:pt x="13" y="573"/>
                </a:lnTo>
                <a:lnTo>
                  <a:pt x="13" y="590"/>
                </a:lnTo>
                <a:lnTo>
                  <a:pt x="13" y="604"/>
                </a:lnTo>
                <a:lnTo>
                  <a:pt x="13" y="617"/>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00" name="Freeform 120"/>
          <p:cNvSpPr>
            <a:spLocks/>
          </p:cNvSpPr>
          <p:nvPr/>
        </p:nvSpPr>
        <p:spPr bwMode="auto">
          <a:xfrm>
            <a:off x="4600575" y="2867025"/>
            <a:ext cx="1544638" cy="1974850"/>
          </a:xfrm>
          <a:custGeom>
            <a:avLst/>
            <a:gdLst>
              <a:gd name="T0" fmla="*/ 146 w 973"/>
              <a:gd name="T1" fmla="*/ 36 h 1244"/>
              <a:gd name="T2" fmla="*/ 22 w 973"/>
              <a:gd name="T3" fmla="*/ 75 h 1244"/>
              <a:gd name="T4" fmla="*/ 0 w 973"/>
              <a:gd name="T5" fmla="*/ 173 h 1244"/>
              <a:gd name="T6" fmla="*/ 40 w 973"/>
              <a:gd name="T7" fmla="*/ 257 h 1244"/>
              <a:gd name="T8" fmla="*/ 120 w 973"/>
              <a:gd name="T9" fmla="*/ 222 h 1244"/>
              <a:gd name="T10" fmla="*/ 169 w 973"/>
              <a:gd name="T11" fmla="*/ 142 h 1244"/>
              <a:gd name="T12" fmla="*/ 235 w 973"/>
              <a:gd name="T13" fmla="*/ 107 h 1244"/>
              <a:gd name="T14" fmla="*/ 324 w 973"/>
              <a:gd name="T15" fmla="*/ 62 h 1244"/>
              <a:gd name="T16" fmla="*/ 426 w 973"/>
              <a:gd name="T17" fmla="*/ 22 h 1244"/>
              <a:gd name="T18" fmla="*/ 524 w 973"/>
              <a:gd name="T19" fmla="*/ 0 h 1244"/>
              <a:gd name="T20" fmla="*/ 648 w 973"/>
              <a:gd name="T21" fmla="*/ 4 h 1244"/>
              <a:gd name="T22" fmla="*/ 772 w 973"/>
              <a:gd name="T23" fmla="*/ 49 h 1244"/>
              <a:gd name="T24" fmla="*/ 870 w 973"/>
              <a:gd name="T25" fmla="*/ 115 h 1244"/>
              <a:gd name="T26" fmla="*/ 941 w 973"/>
              <a:gd name="T27" fmla="*/ 186 h 1244"/>
              <a:gd name="T28" fmla="*/ 972 w 973"/>
              <a:gd name="T29" fmla="*/ 280 h 1244"/>
              <a:gd name="T30" fmla="*/ 954 w 973"/>
              <a:gd name="T31" fmla="*/ 377 h 1244"/>
              <a:gd name="T32" fmla="*/ 923 w 973"/>
              <a:gd name="T33" fmla="*/ 475 h 1244"/>
              <a:gd name="T34" fmla="*/ 897 w 973"/>
              <a:gd name="T35" fmla="*/ 564 h 1244"/>
              <a:gd name="T36" fmla="*/ 857 w 973"/>
              <a:gd name="T37" fmla="*/ 693 h 1244"/>
              <a:gd name="T38" fmla="*/ 861 w 973"/>
              <a:gd name="T39" fmla="*/ 732 h 1244"/>
              <a:gd name="T40" fmla="*/ 883 w 973"/>
              <a:gd name="T41" fmla="*/ 826 h 1244"/>
              <a:gd name="T42" fmla="*/ 883 w 973"/>
              <a:gd name="T43" fmla="*/ 946 h 1244"/>
              <a:gd name="T44" fmla="*/ 852 w 973"/>
              <a:gd name="T45" fmla="*/ 1048 h 1244"/>
              <a:gd name="T46" fmla="*/ 839 w 973"/>
              <a:gd name="T47" fmla="*/ 1185 h 1244"/>
              <a:gd name="T48" fmla="*/ 821 w 973"/>
              <a:gd name="T49" fmla="*/ 1216 h 1244"/>
              <a:gd name="T50" fmla="*/ 728 w 973"/>
              <a:gd name="T51" fmla="*/ 1234 h 1244"/>
              <a:gd name="T52" fmla="*/ 657 w 973"/>
              <a:gd name="T53" fmla="*/ 1207 h 1244"/>
              <a:gd name="T54" fmla="*/ 661 w 973"/>
              <a:gd name="T55" fmla="*/ 1185 h 1244"/>
              <a:gd name="T56" fmla="*/ 741 w 973"/>
              <a:gd name="T57" fmla="*/ 1114 h 1244"/>
              <a:gd name="T58" fmla="*/ 768 w 973"/>
              <a:gd name="T59" fmla="*/ 1012 h 1244"/>
              <a:gd name="T60" fmla="*/ 772 w 973"/>
              <a:gd name="T61" fmla="*/ 914 h 1244"/>
              <a:gd name="T62" fmla="*/ 772 w 973"/>
              <a:gd name="T63" fmla="*/ 812 h 1244"/>
              <a:gd name="T64" fmla="*/ 750 w 973"/>
              <a:gd name="T65" fmla="*/ 697 h 1244"/>
              <a:gd name="T66" fmla="*/ 741 w 973"/>
              <a:gd name="T67" fmla="*/ 599 h 1244"/>
              <a:gd name="T68" fmla="*/ 746 w 973"/>
              <a:gd name="T69" fmla="*/ 497 h 1244"/>
              <a:gd name="T70" fmla="*/ 759 w 973"/>
              <a:gd name="T71" fmla="*/ 391 h 1244"/>
              <a:gd name="T72" fmla="*/ 763 w 973"/>
              <a:gd name="T73" fmla="*/ 351 h 1244"/>
              <a:gd name="T74" fmla="*/ 684 w 973"/>
              <a:gd name="T75" fmla="*/ 271 h 1244"/>
              <a:gd name="T76" fmla="*/ 541 w 973"/>
              <a:gd name="T77" fmla="*/ 240 h 1244"/>
              <a:gd name="T78" fmla="*/ 493 w 973"/>
              <a:gd name="T79" fmla="*/ 200 h 1244"/>
              <a:gd name="T80" fmla="*/ 502 w 973"/>
              <a:gd name="T81" fmla="*/ 297 h 1244"/>
              <a:gd name="T82" fmla="*/ 528 w 973"/>
              <a:gd name="T83" fmla="*/ 391 h 1244"/>
              <a:gd name="T84" fmla="*/ 528 w 973"/>
              <a:gd name="T85" fmla="*/ 502 h 1244"/>
              <a:gd name="T86" fmla="*/ 519 w 973"/>
              <a:gd name="T87" fmla="*/ 604 h 1244"/>
              <a:gd name="T88" fmla="*/ 510 w 973"/>
              <a:gd name="T89" fmla="*/ 701 h 1244"/>
              <a:gd name="T90" fmla="*/ 533 w 973"/>
              <a:gd name="T91" fmla="*/ 795 h 1244"/>
              <a:gd name="T92" fmla="*/ 506 w 973"/>
              <a:gd name="T93" fmla="*/ 808 h 1244"/>
              <a:gd name="T94" fmla="*/ 479 w 973"/>
              <a:gd name="T95" fmla="*/ 843 h 1244"/>
              <a:gd name="T96" fmla="*/ 444 w 973"/>
              <a:gd name="T97" fmla="*/ 875 h 1244"/>
              <a:gd name="T98" fmla="*/ 435 w 973"/>
              <a:gd name="T99" fmla="*/ 839 h 1244"/>
              <a:gd name="T100" fmla="*/ 391 w 973"/>
              <a:gd name="T101" fmla="*/ 826 h 1244"/>
              <a:gd name="T102" fmla="*/ 382 w 973"/>
              <a:gd name="T103" fmla="*/ 764 h 1244"/>
              <a:gd name="T104" fmla="*/ 439 w 973"/>
              <a:gd name="T105" fmla="*/ 684 h 1244"/>
              <a:gd name="T106" fmla="*/ 439 w 973"/>
              <a:gd name="T107" fmla="*/ 573 h 1244"/>
              <a:gd name="T108" fmla="*/ 435 w 973"/>
              <a:gd name="T109" fmla="*/ 479 h 1244"/>
              <a:gd name="T110" fmla="*/ 413 w 973"/>
              <a:gd name="T111" fmla="*/ 382 h 1244"/>
              <a:gd name="T112" fmla="*/ 377 w 973"/>
              <a:gd name="T113" fmla="*/ 289 h 1244"/>
              <a:gd name="T114" fmla="*/ 328 w 973"/>
              <a:gd name="T115" fmla="*/ 195 h 1244"/>
              <a:gd name="T116" fmla="*/ 275 w 973"/>
              <a:gd name="T117" fmla="*/ 213 h 1244"/>
              <a:gd name="T118" fmla="*/ 275 w 973"/>
              <a:gd name="T119" fmla="*/ 240 h 1244"/>
              <a:gd name="T120" fmla="*/ 222 w 973"/>
              <a:gd name="T121" fmla="*/ 271 h 1244"/>
              <a:gd name="T122" fmla="*/ 138 w 973"/>
              <a:gd name="T123" fmla="*/ 284 h 1244"/>
              <a:gd name="T124" fmla="*/ 115 w 973"/>
              <a:gd name="T125" fmla="*/ 28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3" h="1244">
                <a:moveTo>
                  <a:pt x="249" y="80"/>
                </a:moveTo>
                <a:lnTo>
                  <a:pt x="235" y="71"/>
                </a:lnTo>
                <a:lnTo>
                  <a:pt x="222" y="62"/>
                </a:lnTo>
                <a:lnTo>
                  <a:pt x="186" y="53"/>
                </a:lnTo>
                <a:lnTo>
                  <a:pt x="173" y="49"/>
                </a:lnTo>
                <a:lnTo>
                  <a:pt x="160" y="44"/>
                </a:lnTo>
                <a:lnTo>
                  <a:pt x="146" y="36"/>
                </a:lnTo>
                <a:lnTo>
                  <a:pt x="120" y="31"/>
                </a:lnTo>
                <a:lnTo>
                  <a:pt x="89" y="31"/>
                </a:lnTo>
                <a:lnTo>
                  <a:pt x="75" y="31"/>
                </a:lnTo>
                <a:lnTo>
                  <a:pt x="62" y="36"/>
                </a:lnTo>
                <a:lnTo>
                  <a:pt x="49" y="49"/>
                </a:lnTo>
                <a:lnTo>
                  <a:pt x="36" y="58"/>
                </a:lnTo>
                <a:lnTo>
                  <a:pt x="22" y="75"/>
                </a:lnTo>
                <a:lnTo>
                  <a:pt x="13" y="89"/>
                </a:lnTo>
                <a:lnTo>
                  <a:pt x="9" y="102"/>
                </a:lnTo>
                <a:lnTo>
                  <a:pt x="4" y="115"/>
                </a:lnTo>
                <a:lnTo>
                  <a:pt x="4" y="129"/>
                </a:lnTo>
                <a:lnTo>
                  <a:pt x="4" y="146"/>
                </a:lnTo>
                <a:lnTo>
                  <a:pt x="0" y="160"/>
                </a:lnTo>
                <a:lnTo>
                  <a:pt x="0" y="173"/>
                </a:lnTo>
                <a:lnTo>
                  <a:pt x="0" y="186"/>
                </a:lnTo>
                <a:lnTo>
                  <a:pt x="0" y="200"/>
                </a:lnTo>
                <a:lnTo>
                  <a:pt x="0" y="213"/>
                </a:lnTo>
                <a:lnTo>
                  <a:pt x="9" y="226"/>
                </a:lnTo>
                <a:lnTo>
                  <a:pt x="22" y="240"/>
                </a:lnTo>
                <a:lnTo>
                  <a:pt x="27" y="253"/>
                </a:lnTo>
                <a:lnTo>
                  <a:pt x="40" y="257"/>
                </a:lnTo>
                <a:lnTo>
                  <a:pt x="49" y="271"/>
                </a:lnTo>
                <a:lnTo>
                  <a:pt x="62" y="271"/>
                </a:lnTo>
                <a:lnTo>
                  <a:pt x="67" y="257"/>
                </a:lnTo>
                <a:lnTo>
                  <a:pt x="84" y="249"/>
                </a:lnTo>
                <a:lnTo>
                  <a:pt x="98" y="240"/>
                </a:lnTo>
                <a:lnTo>
                  <a:pt x="107" y="226"/>
                </a:lnTo>
                <a:lnTo>
                  <a:pt x="120" y="222"/>
                </a:lnTo>
                <a:lnTo>
                  <a:pt x="146" y="218"/>
                </a:lnTo>
                <a:lnTo>
                  <a:pt x="155" y="204"/>
                </a:lnTo>
                <a:lnTo>
                  <a:pt x="155" y="191"/>
                </a:lnTo>
                <a:lnTo>
                  <a:pt x="155" y="178"/>
                </a:lnTo>
                <a:lnTo>
                  <a:pt x="155" y="164"/>
                </a:lnTo>
                <a:lnTo>
                  <a:pt x="155" y="151"/>
                </a:lnTo>
                <a:lnTo>
                  <a:pt x="169" y="142"/>
                </a:lnTo>
                <a:lnTo>
                  <a:pt x="182" y="142"/>
                </a:lnTo>
                <a:lnTo>
                  <a:pt x="195" y="146"/>
                </a:lnTo>
                <a:lnTo>
                  <a:pt x="209" y="160"/>
                </a:lnTo>
                <a:lnTo>
                  <a:pt x="213" y="146"/>
                </a:lnTo>
                <a:lnTo>
                  <a:pt x="217" y="133"/>
                </a:lnTo>
                <a:lnTo>
                  <a:pt x="231" y="120"/>
                </a:lnTo>
                <a:lnTo>
                  <a:pt x="235" y="107"/>
                </a:lnTo>
                <a:lnTo>
                  <a:pt x="240" y="93"/>
                </a:lnTo>
                <a:lnTo>
                  <a:pt x="253" y="89"/>
                </a:lnTo>
                <a:lnTo>
                  <a:pt x="266" y="80"/>
                </a:lnTo>
                <a:lnTo>
                  <a:pt x="280" y="80"/>
                </a:lnTo>
                <a:lnTo>
                  <a:pt x="297" y="71"/>
                </a:lnTo>
                <a:lnTo>
                  <a:pt x="311" y="67"/>
                </a:lnTo>
                <a:lnTo>
                  <a:pt x="324" y="62"/>
                </a:lnTo>
                <a:lnTo>
                  <a:pt x="337" y="58"/>
                </a:lnTo>
                <a:lnTo>
                  <a:pt x="351" y="49"/>
                </a:lnTo>
                <a:lnTo>
                  <a:pt x="368" y="40"/>
                </a:lnTo>
                <a:lnTo>
                  <a:pt x="382" y="36"/>
                </a:lnTo>
                <a:lnTo>
                  <a:pt x="395" y="31"/>
                </a:lnTo>
                <a:lnTo>
                  <a:pt x="413" y="27"/>
                </a:lnTo>
                <a:lnTo>
                  <a:pt x="426" y="22"/>
                </a:lnTo>
                <a:lnTo>
                  <a:pt x="439" y="18"/>
                </a:lnTo>
                <a:lnTo>
                  <a:pt x="453" y="13"/>
                </a:lnTo>
                <a:lnTo>
                  <a:pt x="466" y="9"/>
                </a:lnTo>
                <a:lnTo>
                  <a:pt x="479" y="9"/>
                </a:lnTo>
                <a:lnTo>
                  <a:pt x="497" y="4"/>
                </a:lnTo>
                <a:lnTo>
                  <a:pt x="510" y="0"/>
                </a:lnTo>
                <a:lnTo>
                  <a:pt x="524" y="0"/>
                </a:lnTo>
                <a:lnTo>
                  <a:pt x="559" y="0"/>
                </a:lnTo>
                <a:lnTo>
                  <a:pt x="573" y="0"/>
                </a:lnTo>
                <a:lnTo>
                  <a:pt x="586" y="0"/>
                </a:lnTo>
                <a:lnTo>
                  <a:pt x="604" y="0"/>
                </a:lnTo>
                <a:lnTo>
                  <a:pt x="617" y="0"/>
                </a:lnTo>
                <a:lnTo>
                  <a:pt x="635" y="0"/>
                </a:lnTo>
                <a:lnTo>
                  <a:pt x="648" y="4"/>
                </a:lnTo>
                <a:lnTo>
                  <a:pt x="661" y="9"/>
                </a:lnTo>
                <a:lnTo>
                  <a:pt x="679" y="18"/>
                </a:lnTo>
                <a:lnTo>
                  <a:pt x="692" y="22"/>
                </a:lnTo>
                <a:lnTo>
                  <a:pt x="728" y="31"/>
                </a:lnTo>
                <a:lnTo>
                  <a:pt x="741" y="36"/>
                </a:lnTo>
                <a:lnTo>
                  <a:pt x="759" y="44"/>
                </a:lnTo>
                <a:lnTo>
                  <a:pt x="772" y="49"/>
                </a:lnTo>
                <a:lnTo>
                  <a:pt x="786" y="58"/>
                </a:lnTo>
                <a:lnTo>
                  <a:pt x="803" y="67"/>
                </a:lnTo>
                <a:lnTo>
                  <a:pt x="817" y="80"/>
                </a:lnTo>
                <a:lnTo>
                  <a:pt x="830" y="89"/>
                </a:lnTo>
                <a:lnTo>
                  <a:pt x="843" y="98"/>
                </a:lnTo>
                <a:lnTo>
                  <a:pt x="857" y="107"/>
                </a:lnTo>
                <a:lnTo>
                  <a:pt x="870" y="115"/>
                </a:lnTo>
                <a:lnTo>
                  <a:pt x="883" y="120"/>
                </a:lnTo>
                <a:lnTo>
                  <a:pt x="897" y="129"/>
                </a:lnTo>
                <a:lnTo>
                  <a:pt x="901" y="146"/>
                </a:lnTo>
                <a:lnTo>
                  <a:pt x="905" y="160"/>
                </a:lnTo>
                <a:lnTo>
                  <a:pt x="919" y="164"/>
                </a:lnTo>
                <a:lnTo>
                  <a:pt x="932" y="173"/>
                </a:lnTo>
                <a:lnTo>
                  <a:pt x="941" y="186"/>
                </a:lnTo>
                <a:lnTo>
                  <a:pt x="950" y="200"/>
                </a:lnTo>
                <a:lnTo>
                  <a:pt x="954" y="213"/>
                </a:lnTo>
                <a:lnTo>
                  <a:pt x="959" y="226"/>
                </a:lnTo>
                <a:lnTo>
                  <a:pt x="963" y="240"/>
                </a:lnTo>
                <a:lnTo>
                  <a:pt x="968" y="253"/>
                </a:lnTo>
                <a:lnTo>
                  <a:pt x="972" y="266"/>
                </a:lnTo>
                <a:lnTo>
                  <a:pt x="972" y="280"/>
                </a:lnTo>
                <a:lnTo>
                  <a:pt x="972" y="293"/>
                </a:lnTo>
                <a:lnTo>
                  <a:pt x="972" y="306"/>
                </a:lnTo>
                <a:lnTo>
                  <a:pt x="972" y="320"/>
                </a:lnTo>
                <a:lnTo>
                  <a:pt x="972" y="333"/>
                </a:lnTo>
                <a:lnTo>
                  <a:pt x="963" y="346"/>
                </a:lnTo>
                <a:lnTo>
                  <a:pt x="959" y="360"/>
                </a:lnTo>
                <a:lnTo>
                  <a:pt x="954" y="377"/>
                </a:lnTo>
                <a:lnTo>
                  <a:pt x="950" y="391"/>
                </a:lnTo>
                <a:lnTo>
                  <a:pt x="945" y="404"/>
                </a:lnTo>
                <a:lnTo>
                  <a:pt x="941" y="417"/>
                </a:lnTo>
                <a:lnTo>
                  <a:pt x="941" y="431"/>
                </a:lnTo>
                <a:lnTo>
                  <a:pt x="936" y="448"/>
                </a:lnTo>
                <a:lnTo>
                  <a:pt x="932" y="462"/>
                </a:lnTo>
                <a:lnTo>
                  <a:pt x="923" y="475"/>
                </a:lnTo>
                <a:lnTo>
                  <a:pt x="923" y="488"/>
                </a:lnTo>
                <a:lnTo>
                  <a:pt x="919" y="502"/>
                </a:lnTo>
                <a:lnTo>
                  <a:pt x="914" y="515"/>
                </a:lnTo>
                <a:lnTo>
                  <a:pt x="914" y="528"/>
                </a:lnTo>
                <a:lnTo>
                  <a:pt x="914" y="542"/>
                </a:lnTo>
                <a:lnTo>
                  <a:pt x="910" y="555"/>
                </a:lnTo>
                <a:lnTo>
                  <a:pt x="897" y="564"/>
                </a:lnTo>
                <a:lnTo>
                  <a:pt x="892" y="577"/>
                </a:lnTo>
                <a:lnTo>
                  <a:pt x="892" y="595"/>
                </a:lnTo>
                <a:lnTo>
                  <a:pt x="888" y="635"/>
                </a:lnTo>
                <a:lnTo>
                  <a:pt x="879" y="653"/>
                </a:lnTo>
                <a:lnTo>
                  <a:pt x="870" y="666"/>
                </a:lnTo>
                <a:lnTo>
                  <a:pt x="870" y="679"/>
                </a:lnTo>
                <a:lnTo>
                  <a:pt x="857" y="693"/>
                </a:lnTo>
                <a:lnTo>
                  <a:pt x="848" y="706"/>
                </a:lnTo>
                <a:lnTo>
                  <a:pt x="848" y="693"/>
                </a:lnTo>
                <a:lnTo>
                  <a:pt x="848" y="675"/>
                </a:lnTo>
                <a:lnTo>
                  <a:pt x="848" y="688"/>
                </a:lnTo>
                <a:lnTo>
                  <a:pt x="857" y="701"/>
                </a:lnTo>
                <a:lnTo>
                  <a:pt x="857" y="715"/>
                </a:lnTo>
                <a:lnTo>
                  <a:pt x="861" y="732"/>
                </a:lnTo>
                <a:lnTo>
                  <a:pt x="865" y="746"/>
                </a:lnTo>
                <a:lnTo>
                  <a:pt x="865" y="759"/>
                </a:lnTo>
                <a:lnTo>
                  <a:pt x="870" y="772"/>
                </a:lnTo>
                <a:lnTo>
                  <a:pt x="870" y="786"/>
                </a:lnTo>
                <a:lnTo>
                  <a:pt x="874" y="799"/>
                </a:lnTo>
                <a:lnTo>
                  <a:pt x="879" y="812"/>
                </a:lnTo>
                <a:lnTo>
                  <a:pt x="883" y="826"/>
                </a:lnTo>
                <a:lnTo>
                  <a:pt x="883" y="839"/>
                </a:lnTo>
                <a:lnTo>
                  <a:pt x="883" y="875"/>
                </a:lnTo>
                <a:lnTo>
                  <a:pt x="883" y="888"/>
                </a:lnTo>
                <a:lnTo>
                  <a:pt x="883" y="906"/>
                </a:lnTo>
                <a:lnTo>
                  <a:pt x="883" y="919"/>
                </a:lnTo>
                <a:lnTo>
                  <a:pt x="883" y="932"/>
                </a:lnTo>
                <a:lnTo>
                  <a:pt x="883" y="946"/>
                </a:lnTo>
                <a:lnTo>
                  <a:pt x="883" y="959"/>
                </a:lnTo>
                <a:lnTo>
                  <a:pt x="879" y="977"/>
                </a:lnTo>
                <a:lnTo>
                  <a:pt x="870" y="990"/>
                </a:lnTo>
                <a:lnTo>
                  <a:pt x="865" y="1008"/>
                </a:lnTo>
                <a:lnTo>
                  <a:pt x="861" y="1021"/>
                </a:lnTo>
                <a:lnTo>
                  <a:pt x="857" y="1034"/>
                </a:lnTo>
                <a:lnTo>
                  <a:pt x="852" y="1048"/>
                </a:lnTo>
                <a:lnTo>
                  <a:pt x="852" y="1065"/>
                </a:lnTo>
                <a:lnTo>
                  <a:pt x="852" y="1083"/>
                </a:lnTo>
                <a:lnTo>
                  <a:pt x="848" y="1097"/>
                </a:lnTo>
                <a:lnTo>
                  <a:pt x="848" y="1110"/>
                </a:lnTo>
                <a:lnTo>
                  <a:pt x="848" y="1154"/>
                </a:lnTo>
                <a:lnTo>
                  <a:pt x="848" y="1199"/>
                </a:lnTo>
                <a:lnTo>
                  <a:pt x="839" y="1185"/>
                </a:lnTo>
                <a:lnTo>
                  <a:pt x="839" y="1172"/>
                </a:lnTo>
                <a:lnTo>
                  <a:pt x="839" y="1159"/>
                </a:lnTo>
                <a:lnTo>
                  <a:pt x="848" y="1172"/>
                </a:lnTo>
                <a:lnTo>
                  <a:pt x="852" y="1185"/>
                </a:lnTo>
                <a:lnTo>
                  <a:pt x="852" y="1199"/>
                </a:lnTo>
                <a:lnTo>
                  <a:pt x="839" y="1203"/>
                </a:lnTo>
                <a:lnTo>
                  <a:pt x="821" y="1216"/>
                </a:lnTo>
                <a:lnTo>
                  <a:pt x="808" y="1216"/>
                </a:lnTo>
                <a:lnTo>
                  <a:pt x="794" y="1216"/>
                </a:lnTo>
                <a:lnTo>
                  <a:pt x="781" y="1216"/>
                </a:lnTo>
                <a:lnTo>
                  <a:pt x="768" y="1216"/>
                </a:lnTo>
                <a:lnTo>
                  <a:pt x="755" y="1225"/>
                </a:lnTo>
                <a:lnTo>
                  <a:pt x="741" y="1230"/>
                </a:lnTo>
                <a:lnTo>
                  <a:pt x="728" y="1234"/>
                </a:lnTo>
                <a:lnTo>
                  <a:pt x="715" y="1239"/>
                </a:lnTo>
                <a:lnTo>
                  <a:pt x="701" y="1239"/>
                </a:lnTo>
                <a:lnTo>
                  <a:pt x="688" y="1243"/>
                </a:lnTo>
                <a:lnTo>
                  <a:pt x="675" y="1243"/>
                </a:lnTo>
                <a:lnTo>
                  <a:pt x="670" y="1230"/>
                </a:lnTo>
                <a:lnTo>
                  <a:pt x="657" y="1221"/>
                </a:lnTo>
                <a:lnTo>
                  <a:pt x="657" y="1207"/>
                </a:lnTo>
                <a:lnTo>
                  <a:pt x="644" y="1212"/>
                </a:lnTo>
                <a:lnTo>
                  <a:pt x="630" y="1212"/>
                </a:lnTo>
                <a:lnTo>
                  <a:pt x="617" y="1221"/>
                </a:lnTo>
                <a:lnTo>
                  <a:pt x="617" y="1207"/>
                </a:lnTo>
                <a:lnTo>
                  <a:pt x="630" y="1194"/>
                </a:lnTo>
                <a:lnTo>
                  <a:pt x="648" y="1190"/>
                </a:lnTo>
                <a:lnTo>
                  <a:pt x="661" y="1185"/>
                </a:lnTo>
                <a:lnTo>
                  <a:pt x="675" y="1176"/>
                </a:lnTo>
                <a:lnTo>
                  <a:pt x="688" y="1172"/>
                </a:lnTo>
                <a:lnTo>
                  <a:pt x="701" y="1163"/>
                </a:lnTo>
                <a:lnTo>
                  <a:pt x="715" y="1150"/>
                </a:lnTo>
                <a:lnTo>
                  <a:pt x="723" y="1136"/>
                </a:lnTo>
                <a:lnTo>
                  <a:pt x="737" y="1128"/>
                </a:lnTo>
                <a:lnTo>
                  <a:pt x="741" y="1114"/>
                </a:lnTo>
                <a:lnTo>
                  <a:pt x="746" y="1101"/>
                </a:lnTo>
                <a:lnTo>
                  <a:pt x="755" y="1083"/>
                </a:lnTo>
                <a:lnTo>
                  <a:pt x="759" y="1070"/>
                </a:lnTo>
                <a:lnTo>
                  <a:pt x="763" y="1057"/>
                </a:lnTo>
                <a:lnTo>
                  <a:pt x="768" y="1043"/>
                </a:lnTo>
                <a:lnTo>
                  <a:pt x="768" y="1030"/>
                </a:lnTo>
                <a:lnTo>
                  <a:pt x="768" y="1012"/>
                </a:lnTo>
                <a:lnTo>
                  <a:pt x="768" y="999"/>
                </a:lnTo>
                <a:lnTo>
                  <a:pt x="768" y="986"/>
                </a:lnTo>
                <a:lnTo>
                  <a:pt x="768" y="972"/>
                </a:lnTo>
                <a:lnTo>
                  <a:pt x="772" y="959"/>
                </a:lnTo>
                <a:lnTo>
                  <a:pt x="772" y="946"/>
                </a:lnTo>
                <a:lnTo>
                  <a:pt x="772" y="928"/>
                </a:lnTo>
                <a:lnTo>
                  <a:pt x="772" y="914"/>
                </a:lnTo>
                <a:lnTo>
                  <a:pt x="772" y="901"/>
                </a:lnTo>
                <a:lnTo>
                  <a:pt x="772" y="888"/>
                </a:lnTo>
                <a:lnTo>
                  <a:pt x="772" y="870"/>
                </a:lnTo>
                <a:lnTo>
                  <a:pt x="772" y="857"/>
                </a:lnTo>
                <a:lnTo>
                  <a:pt x="772" y="843"/>
                </a:lnTo>
                <a:lnTo>
                  <a:pt x="772" y="826"/>
                </a:lnTo>
                <a:lnTo>
                  <a:pt x="772" y="812"/>
                </a:lnTo>
                <a:lnTo>
                  <a:pt x="772" y="799"/>
                </a:lnTo>
                <a:lnTo>
                  <a:pt x="772" y="781"/>
                </a:lnTo>
                <a:lnTo>
                  <a:pt x="768" y="764"/>
                </a:lnTo>
                <a:lnTo>
                  <a:pt x="763" y="746"/>
                </a:lnTo>
                <a:lnTo>
                  <a:pt x="759" y="728"/>
                </a:lnTo>
                <a:lnTo>
                  <a:pt x="750" y="710"/>
                </a:lnTo>
                <a:lnTo>
                  <a:pt x="750" y="697"/>
                </a:lnTo>
                <a:lnTo>
                  <a:pt x="746" y="684"/>
                </a:lnTo>
                <a:lnTo>
                  <a:pt x="741" y="670"/>
                </a:lnTo>
                <a:lnTo>
                  <a:pt x="741" y="657"/>
                </a:lnTo>
                <a:lnTo>
                  <a:pt x="741" y="644"/>
                </a:lnTo>
                <a:lnTo>
                  <a:pt x="741" y="630"/>
                </a:lnTo>
                <a:lnTo>
                  <a:pt x="741" y="613"/>
                </a:lnTo>
                <a:lnTo>
                  <a:pt x="741" y="599"/>
                </a:lnTo>
                <a:lnTo>
                  <a:pt x="741" y="586"/>
                </a:lnTo>
                <a:lnTo>
                  <a:pt x="741" y="573"/>
                </a:lnTo>
                <a:lnTo>
                  <a:pt x="746" y="559"/>
                </a:lnTo>
                <a:lnTo>
                  <a:pt x="746" y="546"/>
                </a:lnTo>
                <a:lnTo>
                  <a:pt x="746" y="533"/>
                </a:lnTo>
                <a:lnTo>
                  <a:pt x="746" y="515"/>
                </a:lnTo>
                <a:lnTo>
                  <a:pt x="746" y="497"/>
                </a:lnTo>
                <a:lnTo>
                  <a:pt x="746" y="479"/>
                </a:lnTo>
                <a:lnTo>
                  <a:pt x="746" y="462"/>
                </a:lnTo>
                <a:lnTo>
                  <a:pt x="746" y="448"/>
                </a:lnTo>
                <a:lnTo>
                  <a:pt x="750" y="435"/>
                </a:lnTo>
                <a:lnTo>
                  <a:pt x="755" y="422"/>
                </a:lnTo>
                <a:lnTo>
                  <a:pt x="755" y="408"/>
                </a:lnTo>
                <a:lnTo>
                  <a:pt x="759" y="391"/>
                </a:lnTo>
                <a:lnTo>
                  <a:pt x="763" y="377"/>
                </a:lnTo>
                <a:lnTo>
                  <a:pt x="768" y="364"/>
                </a:lnTo>
                <a:lnTo>
                  <a:pt x="768" y="351"/>
                </a:lnTo>
                <a:lnTo>
                  <a:pt x="772" y="337"/>
                </a:lnTo>
                <a:lnTo>
                  <a:pt x="777" y="324"/>
                </a:lnTo>
                <a:lnTo>
                  <a:pt x="768" y="337"/>
                </a:lnTo>
                <a:lnTo>
                  <a:pt x="763" y="351"/>
                </a:lnTo>
                <a:lnTo>
                  <a:pt x="750" y="346"/>
                </a:lnTo>
                <a:lnTo>
                  <a:pt x="741" y="333"/>
                </a:lnTo>
                <a:lnTo>
                  <a:pt x="732" y="320"/>
                </a:lnTo>
                <a:lnTo>
                  <a:pt x="723" y="306"/>
                </a:lnTo>
                <a:lnTo>
                  <a:pt x="710" y="293"/>
                </a:lnTo>
                <a:lnTo>
                  <a:pt x="697" y="280"/>
                </a:lnTo>
                <a:lnTo>
                  <a:pt x="684" y="271"/>
                </a:lnTo>
                <a:lnTo>
                  <a:pt x="648" y="262"/>
                </a:lnTo>
                <a:lnTo>
                  <a:pt x="630" y="257"/>
                </a:lnTo>
                <a:lnTo>
                  <a:pt x="617" y="253"/>
                </a:lnTo>
                <a:lnTo>
                  <a:pt x="581" y="249"/>
                </a:lnTo>
                <a:lnTo>
                  <a:pt x="568" y="249"/>
                </a:lnTo>
                <a:lnTo>
                  <a:pt x="555" y="244"/>
                </a:lnTo>
                <a:lnTo>
                  <a:pt x="541" y="240"/>
                </a:lnTo>
                <a:lnTo>
                  <a:pt x="528" y="240"/>
                </a:lnTo>
                <a:lnTo>
                  <a:pt x="515" y="244"/>
                </a:lnTo>
                <a:lnTo>
                  <a:pt x="502" y="253"/>
                </a:lnTo>
                <a:lnTo>
                  <a:pt x="493" y="240"/>
                </a:lnTo>
                <a:lnTo>
                  <a:pt x="493" y="226"/>
                </a:lnTo>
                <a:lnTo>
                  <a:pt x="493" y="213"/>
                </a:lnTo>
                <a:lnTo>
                  <a:pt x="493" y="200"/>
                </a:lnTo>
                <a:lnTo>
                  <a:pt x="488" y="218"/>
                </a:lnTo>
                <a:lnTo>
                  <a:pt x="484" y="231"/>
                </a:lnTo>
                <a:lnTo>
                  <a:pt x="484" y="244"/>
                </a:lnTo>
                <a:lnTo>
                  <a:pt x="484" y="257"/>
                </a:lnTo>
                <a:lnTo>
                  <a:pt x="484" y="271"/>
                </a:lnTo>
                <a:lnTo>
                  <a:pt x="493" y="284"/>
                </a:lnTo>
                <a:lnTo>
                  <a:pt x="502" y="297"/>
                </a:lnTo>
                <a:lnTo>
                  <a:pt x="502" y="311"/>
                </a:lnTo>
                <a:lnTo>
                  <a:pt x="510" y="324"/>
                </a:lnTo>
                <a:lnTo>
                  <a:pt x="515" y="337"/>
                </a:lnTo>
                <a:lnTo>
                  <a:pt x="519" y="351"/>
                </a:lnTo>
                <a:lnTo>
                  <a:pt x="524" y="364"/>
                </a:lnTo>
                <a:lnTo>
                  <a:pt x="524" y="377"/>
                </a:lnTo>
                <a:lnTo>
                  <a:pt x="528" y="391"/>
                </a:lnTo>
                <a:lnTo>
                  <a:pt x="528" y="404"/>
                </a:lnTo>
                <a:lnTo>
                  <a:pt x="528" y="417"/>
                </a:lnTo>
                <a:lnTo>
                  <a:pt x="528" y="431"/>
                </a:lnTo>
                <a:lnTo>
                  <a:pt x="528" y="448"/>
                </a:lnTo>
                <a:lnTo>
                  <a:pt x="528" y="466"/>
                </a:lnTo>
                <a:lnTo>
                  <a:pt x="528" y="484"/>
                </a:lnTo>
                <a:lnTo>
                  <a:pt x="528" y="502"/>
                </a:lnTo>
                <a:lnTo>
                  <a:pt x="528" y="519"/>
                </a:lnTo>
                <a:lnTo>
                  <a:pt x="528" y="533"/>
                </a:lnTo>
                <a:lnTo>
                  <a:pt x="528" y="546"/>
                </a:lnTo>
                <a:lnTo>
                  <a:pt x="528" y="559"/>
                </a:lnTo>
                <a:lnTo>
                  <a:pt x="524" y="573"/>
                </a:lnTo>
                <a:lnTo>
                  <a:pt x="519" y="590"/>
                </a:lnTo>
                <a:lnTo>
                  <a:pt x="519" y="604"/>
                </a:lnTo>
                <a:lnTo>
                  <a:pt x="519" y="617"/>
                </a:lnTo>
                <a:lnTo>
                  <a:pt x="519" y="630"/>
                </a:lnTo>
                <a:lnTo>
                  <a:pt x="519" y="644"/>
                </a:lnTo>
                <a:lnTo>
                  <a:pt x="515" y="657"/>
                </a:lnTo>
                <a:lnTo>
                  <a:pt x="510" y="670"/>
                </a:lnTo>
                <a:lnTo>
                  <a:pt x="510" y="684"/>
                </a:lnTo>
                <a:lnTo>
                  <a:pt x="510" y="701"/>
                </a:lnTo>
                <a:lnTo>
                  <a:pt x="510" y="715"/>
                </a:lnTo>
                <a:lnTo>
                  <a:pt x="519" y="728"/>
                </a:lnTo>
                <a:lnTo>
                  <a:pt x="524" y="741"/>
                </a:lnTo>
                <a:lnTo>
                  <a:pt x="524" y="755"/>
                </a:lnTo>
                <a:lnTo>
                  <a:pt x="533" y="768"/>
                </a:lnTo>
                <a:lnTo>
                  <a:pt x="533" y="781"/>
                </a:lnTo>
                <a:lnTo>
                  <a:pt x="533" y="795"/>
                </a:lnTo>
                <a:lnTo>
                  <a:pt x="533" y="808"/>
                </a:lnTo>
                <a:lnTo>
                  <a:pt x="528" y="821"/>
                </a:lnTo>
                <a:lnTo>
                  <a:pt x="524" y="835"/>
                </a:lnTo>
                <a:lnTo>
                  <a:pt x="515" y="821"/>
                </a:lnTo>
                <a:lnTo>
                  <a:pt x="510" y="808"/>
                </a:lnTo>
                <a:lnTo>
                  <a:pt x="510" y="795"/>
                </a:lnTo>
                <a:lnTo>
                  <a:pt x="506" y="808"/>
                </a:lnTo>
                <a:lnTo>
                  <a:pt x="506" y="821"/>
                </a:lnTo>
                <a:lnTo>
                  <a:pt x="502" y="839"/>
                </a:lnTo>
                <a:lnTo>
                  <a:pt x="502" y="857"/>
                </a:lnTo>
                <a:lnTo>
                  <a:pt x="488" y="866"/>
                </a:lnTo>
                <a:lnTo>
                  <a:pt x="475" y="870"/>
                </a:lnTo>
                <a:lnTo>
                  <a:pt x="470" y="857"/>
                </a:lnTo>
                <a:lnTo>
                  <a:pt x="479" y="843"/>
                </a:lnTo>
                <a:lnTo>
                  <a:pt x="479" y="830"/>
                </a:lnTo>
                <a:lnTo>
                  <a:pt x="479" y="817"/>
                </a:lnTo>
                <a:lnTo>
                  <a:pt x="466" y="821"/>
                </a:lnTo>
                <a:lnTo>
                  <a:pt x="462" y="835"/>
                </a:lnTo>
                <a:lnTo>
                  <a:pt x="457" y="848"/>
                </a:lnTo>
                <a:lnTo>
                  <a:pt x="453" y="861"/>
                </a:lnTo>
                <a:lnTo>
                  <a:pt x="444" y="875"/>
                </a:lnTo>
                <a:lnTo>
                  <a:pt x="431" y="879"/>
                </a:lnTo>
                <a:lnTo>
                  <a:pt x="426" y="848"/>
                </a:lnTo>
                <a:lnTo>
                  <a:pt x="426" y="835"/>
                </a:lnTo>
                <a:lnTo>
                  <a:pt x="431" y="821"/>
                </a:lnTo>
                <a:lnTo>
                  <a:pt x="439" y="808"/>
                </a:lnTo>
                <a:lnTo>
                  <a:pt x="439" y="826"/>
                </a:lnTo>
                <a:lnTo>
                  <a:pt x="435" y="839"/>
                </a:lnTo>
                <a:lnTo>
                  <a:pt x="431" y="812"/>
                </a:lnTo>
                <a:lnTo>
                  <a:pt x="426" y="826"/>
                </a:lnTo>
                <a:lnTo>
                  <a:pt x="413" y="839"/>
                </a:lnTo>
                <a:lnTo>
                  <a:pt x="404" y="852"/>
                </a:lnTo>
                <a:lnTo>
                  <a:pt x="391" y="857"/>
                </a:lnTo>
                <a:lnTo>
                  <a:pt x="386" y="843"/>
                </a:lnTo>
                <a:lnTo>
                  <a:pt x="391" y="826"/>
                </a:lnTo>
                <a:lnTo>
                  <a:pt x="408" y="812"/>
                </a:lnTo>
                <a:lnTo>
                  <a:pt x="413" y="799"/>
                </a:lnTo>
                <a:lnTo>
                  <a:pt x="422" y="786"/>
                </a:lnTo>
                <a:lnTo>
                  <a:pt x="426" y="768"/>
                </a:lnTo>
                <a:lnTo>
                  <a:pt x="408" y="759"/>
                </a:lnTo>
                <a:lnTo>
                  <a:pt x="395" y="759"/>
                </a:lnTo>
                <a:lnTo>
                  <a:pt x="382" y="764"/>
                </a:lnTo>
                <a:lnTo>
                  <a:pt x="377" y="750"/>
                </a:lnTo>
                <a:lnTo>
                  <a:pt x="391" y="741"/>
                </a:lnTo>
                <a:lnTo>
                  <a:pt x="404" y="732"/>
                </a:lnTo>
                <a:lnTo>
                  <a:pt x="417" y="724"/>
                </a:lnTo>
                <a:lnTo>
                  <a:pt x="426" y="710"/>
                </a:lnTo>
                <a:lnTo>
                  <a:pt x="431" y="697"/>
                </a:lnTo>
                <a:lnTo>
                  <a:pt x="439" y="684"/>
                </a:lnTo>
                <a:lnTo>
                  <a:pt x="439" y="670"/>
                </a:lnTo>
                <a:lnTo>
                  <a:pt x="439" y="657"/>
                </a:lnTo>
                <a:lnTo>
                  <a:pt x="439" y="644"/>
                </a:lnTo>
                <a:lnTo>
                  <a:pt x="439" y="626"/>
                </a:lnTo>
                <a:lnTo>
                  <a:pt x="439" y="608"/>
                </a:lnTo>
                <a:lnTo>
                  <a:pt x="439" y="590"/>
                </a:lnTo>
                <a:lnTo>
                  <a:pt x="439" y="573"/>
                </a:lnTo>
                <a:lnTo>
                  <a:pt x="439" y="559"/>
                </a:lnTo>
                <a:lnTo>
                  <a:pt x="439" y="546"/>
                </a:lnTo>
                <a:lnTo>
                  <a:pt x="439" y="533"/>
                </a:lnTo>
                <a:lnTo>
                  <a:pt x="439" y="519"/>
                </a:lnTo>
                <a:lnTo>
                  <a:pt x="439" y="506"/>
                </a:lnTo>
                <a:lnTo>
                  <a:pt x="439" y="493"/>
                </a:lnTo>
                <a:lnTo>
                  <a:pt x="435" y="479"/>
                </a:lnTo>
                <a:lnTo>
                  <a:pt x="435" y="462"/>
                </a:lnTo>
                <a:lnTo>
                  <a:pt x="435" y="448"/>
                </a:lnTo>
                <a:lnTo>
                  <a:pt x="431" y="435"/>
                </a:lnTo>
                <a:lnTo>
                  <a:pt x="426" y="422"/>
                </a:lnTo>
                <a:lnTo>
                  <a:pt x="422" y="408"/>
                </a:lnTo>
                <a:lnTo>
                  <a:pt x="417" y="395"/>
                </a:lnTo>
                <a:lnTo>
                  <a:pt x="413" y="382"/>
                </a:lnTo>
                <a:lnTo>
                  <a:pt x="408" y="368"/>
                </a:lnTo>
                <a:lnTo>
                  <a:pt x="404" y="355"/>
                </a:lnTo>
                <a:lnTo>
                  <a:pt x="399" y="342"/>
                </a:lnTo>
                <a:lnTo>
                  <a:pt x="391" y="329"/>
                </a:lnTo>
                <a:lnTo>
                  <a:pt x="386" y="315"/>
                </a:lnTo>
                <a:lnTo>
                  <a:pt x="382" y="302"/>
                </a:lnTo>
                <a:lnTo>
                  <a:pt x="377" y="289"/>
                </a:lnTo>
                <a:lnTo>
                  <a:pt x="377" y="275"/>
                </a:lnTo>
                <a:lnTo>
                  <a:pt x="368" y="262"/>
                </a:lnTo>
                <a:lnTo>
                  <a:pt x="360" y="249"/>
                </a:lnTo>
                <a:lnTo>
                  <a:pt x="355" y="235"/>
                </a:lnTo>
                <a:lnTo>
                  <a:pt x="346" y="222"/>
                </a:lnTo>
                <a:lnTo>
                  <a:pt x="333" y="209"/>
                </a:lnTo>
                <a:lnTo>
                  <a:pt x="328" y="195"/>
                </a:lnTo>
                <a:lnTo>
                  <a:pt x="328" y="182"/>
                </a:lnTo>
                <a:lnTo>
                  <a:pt x="324" y="195"/>
                </a:lnTo>
                <a:lnTo>
                  <a:pt x="328" y="209"/>
                </a:lnTo>
                <a:lnTo>
                  <a:pt x="315" y="213"/>
                </a:lnTo>
                <a:lnTo>
                  <a:pt x="302" y="213"/>
                </a:lnTo>
                <a:lnTo>
                  <a:pt x="288" y="213"/>
                </a:lnTo>
                <a:lnTo>
                  <a:pt x="275" y="213"/>
                </a:lnTo>
                <a:lnTo>
                  <a:pt x="262" y="213"/>
                </a:lnTo>
                <a:lnTo>
                  <a:pt x="275" y="222"/>
                </a:lnTo>
                <a:lnTo>
                  <a:pt x="288" y="222"/>
                </a:lnTo>
                <a:lnTo>
                  <a:pt x="302" y="222"/>
                </a:lnTo>
                <a:lnTo>
                  <a:pt x="288" y="213"/>
                </a:lnTo>
                <a:lnTo>
                  <a:pt x="275" y="222"/>
                </a:lnTo>
                <a:lnTo>
                  <a:pt x="275" y="240"/>
                </a:lnTo>
                <a:lnTo>
                  <a:pt x="275" y="257"/>
                </a:lnTo>
                <a:lnTo>
                  <a:pt x="266" y="275"/>
                </a:lnTo>
                <a:lnTo>
                  <a:pt x="253" y="280"/>
                </a:lnTo>
                <a:lnTo>
                  <a:pt x="240" y="280"/>
                </a:lnTo>
                <a:lnTo>
                  <a:pt x="226" y="271"/>
                </a:lnTo>
                <a:lnTo>
                  <a:pt x="222" y="257"/>
                </a:lnTo>
                <a:lnTo>
                  <a:pt x="222" y="271"/>
                </a:lnTo>
                <a:lnTo>
                  <a:pt x="209" y="275"/>
                </a:lnTo>
                <a:lnTo>
                  <a:pt x="195" y="280"/>
                </a:lnTo>
                <a:lnTo>
                  <a:pt x="182" y="280"/>
                </a:lnTo>
                <a:lnTo>
                  <a:pt x="178" y="293"/>
                </a:lnTo>
                <a:lnTo>
                  <a:pt x="164" y="297"/>
                </a:lnTo>
                <a:lnTo>
                  <a:pt x="151" y="284"/>
                </a:lnTo>
                <a:lnTo>
                  <a:pt x="138" y="284"/>
                </a:lnTo>
                <a:lnTo>
                  <a:pt x="98" y="289"/>
                </a:lnTo>
                <a:lnTo>
                  <a:pt x="62" y="289"/>
                </a:lnTo>
                <a:lnTo>
                  <a:pt x="75" y="289"/>
                </a:lnTo>
                <a:lnTo>
                  <a:pt x="89" y="289"/>
                </a:lnTo>
                <a:lnTo>
                  <a:pt x="102" y="289"/>
                </a:lnTo>
                <a:lnTo>
                  <a:pt x="129" y="289"/>
                </a:lnTo>
                <a:lnTo>
                  <a:pt x="115" y="280"/>
                </a:lnTo>
                <a:lnTo>
                  <a:pt x="98" y="275"/>
                </a:lnTo>
                <a:lnTo>
                  <a:pt x="80" y="271"/>
                </a:lnTo>
                <a:lnTo>
                  <a:pt x="67" y="266"/>
                </a:lnTo>
                <a:lnTo>
                  <a:pt x="84" y="275"/>
                </a:lnTo>
                <a:lnTo>
                  <a:pt x="89" y="289"/>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01" name="Freeform 121"/>
          <p:cNvSpPr>
            <a:spLocks/>
          </p:cNvSpPr>
          <p:nvPr/>
        </p:nvSpPr>
        <p:spPr bwMode="auto">
          <a:xfrm>
            <a:off x="4826000" y="3254375"/>
            <a:ext cx="23813" cy="22225"/>
          </a:xfrm>
          <a:custGeom>
            <a:avLst/>
            <a:gdLst>
              <a:gd name="T0" fmla="*/ 5 w 15"/>
              <a:gd name="T1" fmla="*/ 0 h 14"/>
              <a:gd name="T2" fmla="*/ 14 w 15"/>
              <a:gd name="T3" fmla="*/ 13 h 14"/>
              <a:gd name="T4" fmla="*/ 0 w 15"/>
              <a:gd name="T5" fmla="*/ 9 h 14"/>
              <a:gd name="T6" fmla="*/ 5 w 15"/>
              <a:gd name="T7" fmla="*/ 0 h 14"/>
            </a:gdLst>
            <a:ahLst/>
            <a:cxnLst>
              <a:cxn ang="0">
                <a:pos x="T0" y="T1"/>
              </a:cxn>
              <a:cxn ang="0">
                <a:pos x="T2" y="T3"/>
              </a:cxn>
              <a:cxn ang="0">
                <a:pos x="T4" y="T5"/>
              </a:cxn>
              <a:cxn ang="0">
                <a:pos x="T6" y="T7"/>
              </a:cxn>
            </a:cxnLst>
            <a:rect l="0" t="0" r="r" b="b"/>
            <a:pathLst>
              <a:path w="15" h="14">
                <a:moveTo>
                  <a:pt x="5" y="0"/>
                </a:moveTo>
                <a:lnTo>
                  <a:pt x="14" y="13"/>
                </a:lnTo>
                <a:lnTo>
                  <a:pt x="0" y="9"/>
                </a:lnTo>
                <a:lnTo>
                  <a:pt x="5" y="0"/>
                </a:lnTo>
              </a:path>
            </a:pathLst>
          </a:custGeom>
          <a:solidFill>
            <a:schemeClr val="accent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02" name="Freeform 122"/>
          <p:cNvSpPr>
            <a:spLocks/>
          </p:cNvSpPr>
          <p:nvPr/>
        </p:nvSpPr>
        <p:spPr bwMode="auto">
          <a:xfrm>
            <a:off x="4826000" y="3254375"/>
            <a:ext cx="23813" cy="7938"/>
          </a:xfrm>
          <a:custGeom>
            <a:avLst/>
            <a:gdLst>
              <a:gd name="T0" fmla="*/ 0 w 15"/>
              <a:gd name="T1" fmla="*/ 4 h 5"/>
              <a:gd name="T2" fmla="*/ 9 w 15"/>
              <a:gd name="T3" fmla="*/ 0 h 5"/>
              <a:gd name="T4" fmla="*/ 14 w 15"/>
              <a:gd name="T5" fmla="*/ 4 h 5"/>
              <a:gd name="T6" fmla="*/ 0 w 15"/>
              <a:gd name="T7" fmla="*/ 4 h 5"/>
            </a:gdLst>
            <a:ahLst/>
            <a:cxnLst>
              <a:cxn ang="0">
                <a:pos x="T0" y="T1"/>
              </a:cxn>
              <a:cxn ang="0">
                <a:pos x="T2" y="T3"/>
              </a:cxn>
              <a:cxn ang="0">
                <a:pos x="T4" y="T5"/>
              </a:cxn>
              <a:cxn ang="0">
                <a:pos x="T6" y="T7"/>
              </a:cxn>
            </a:cxnLst>
            <a:rect l="0" t="0" r="r" b="b"/>
            <a:pathLst>
              <a:path w="15" h="5">
                <a:moveTo>
                  <a:pt x="0" y="4"/>
                </a:moveTo>
                <a:lnTo>
                  <a:pt x="9" y="0"/>
                </a:lnTo>
                <a:lnTo>
                  <a:pt x="14" y="4"/>
                </a:lnTo>
                <a:lnTo>
                  <a:pt x="0" y="4"/>
                </a:lnTo>
              </a:path>
            </a:pathLst>
          </a:custGeom>
          <a:solidFill>
            <a:schemeClr val="accent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03" name="Freeform 123"/>
          <p:cNvSpPr>
            <a:spLocks/>
          </p:cNvSpPr>
          <p:nvPr/>
        </p:nvSpPr>
        <p:spPr bwMode="auto">
          <a:xfrm>
            <a:off x="4833938" y="3254375"/>
            <a:ext cx="15875" cy="15875"/>
          </a:xfrm>
          <a:custGeom>
            <a:avLst/>
            <a:gdLst>
              <a:gd name="T0" fmla="*/ 0 w 10"/>
              <a:gd name="T1" fmla="*/ 0 h 10"/>
              <a:gd name="T2" fmla="*/ 9 w 10"/>
              <a:gd name="T3" fmla="*/ 9 h 10"/>
            </a:gdLst>
            <a:ahLst/>
            <a:cxnLst>
              <a:cxn ang="0">
                <a:pos x="T0" y="T1"/>
              </a:cxn>
              <a:cxn ang="0">
                <a:pos x="T2" y="T3"/>
              </a:cxn>
            </a:cxnLst>
            <a:rect l="0" t="0" r="r" b="b"/>
            <a:pathLst>
              <a:path w="10" h="10">
                <a:moveTo>
                  <a:pt x="0" y="0"/>
                </a:moveTo>
                <a:lnTo>
                  <a:pt x="9" y="9"/>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04" name="Freeform 124"/>
          <p:cNvSpPr>
            <a:spLocks/>
          </p:cNvSpPr>
          <p:nvPr/>
        </p:nvSpPr>
        <p:spPr bwMode="auto">
          <a:xfrm>
            <a:off x="5221288" y="2971800"/>
            <a:ext cx="157162" cy="1044575"/>
          </a:xfrm>
          <a:custGeom>
            <a:avLst/>
            <a:gdLst>
              <a:gd name="T0" fmla="*/ 0 w 99"/>
              <a:gd name="T1" fmla="*/ 0 h 658"/>
              <a:gd name="T2" fmla="*/ 0 w 99"/>
              <a:gd name="T3" fmla="*/ 13 h 658"/>
              <a:gd name="T4" fmla="*/ 0 w 99"/>
              <a:gd name="T5" fmla="*/ 27 h 658"/>
              <a:gd name="T6" fmla="*/ 4 w 99"/>
              <a:gd name="T7" fmla="*/ 40 h 658"/>
              <a:gd name="T8" fmla="*/ 4 w 99"/>
              <a:gd name="T9" fmla="*/ 53 h 658"/>
              <a:gd name="T10" fmla="*/ 4 w 99"/>
              <a:gd name="T11" fmla="*/ 67 h 658"/>
              <a:gd name="T12" fmla="*/ 9 w 99"/>
              <a:gd name="T13" fmla="*/ 80 h 658"/>
              <a:gd name="T14" fmla="*/ 13 w 99"/>
              <a:gd name="T15" fmla="*/ 98 h 658"/>
              <a:gd name="T16" fmla="*/ 18 w 99"/>
              <a:gd name="T17" fmla="*/ 111 h 658"/>
              <a:gd name="T18" fmla="*/ 22 w 99"/>
              <a:gd name="T19" fmla="*/ 124 h 658"/>
              <a:gd name="T20" fmla="*/ 27 w 99"/>
              <a:gd name="T21" fmla="*/ 138 h 658"/>
              <a:gd name="T22" fmla="*/ 36 w 99"/>
              <a:gd name="T23" fmla="*/ 151 h 658"/>
              <a:gd name="T24" fmla="*/ 40 w 99"/>
              <a:gd name="T25" fmla="*/ 164 h 658"/>
              <a:gd name="T26" fmla="*/ 45 w 99"/>
              <a:gd name="T27" fmla="*/ 178 h 658"/>
              <a:gd name="T28" fmla="*/ 53 w 99"/>
              <a:gd name="T29" fmla="*/ 191 h 658"/>
              <a:gd name="T30" fmla="*/ 58 w 99"/>
              <a:gd name="T31" fmla="*/ 204 h 658"/>
              <a:gd name="T32" fmla="*/ 62 w 99"/>
              <a:gd name="T33" fmla="*/ 218 h 658"/>
              <a:gd name="T34" fmla="*/ 62 w 99"/>
              <a:gd name="T35" fmla="*/ 231 h 658"/>
              <a:gd name="T36" fmla="*/ 67 w 99"/>
              <a:gd name="T37" fmla="*/ 244 h 658"/>
              <a:gd name="T38" fmla="*/ 71 w 99"/>
              <a:gd name="T39" fmla="*/ 257 h 658"/>
              <a:gd name="T40" fmla="*/ 76 w 99"/>
              <a:gd name="T41" fmla="*/ 271 h 658"/>
              <a:gd name="T42" fmla="*/ 80 w 99"/>
              <a:gd name="T43" fmla="*/ 284 h 658"/>
              <a:gd name="T44" fmla="*/ 85 w 99"/>
              <a:gd name="T45" fmla="*/ 297 h 658"/>
              <a:gd name="T46" fmla="*/ 94 w 99"/>
              <a:gd name="T47" fmla="*/ 311 h 658"/>
              <a:gd name="T48" fmla="*/ 94 w 99"/>
              <a:gd name="T49" fmla="*/ 324 h 658"/>
              <a:gd name="T50" fmla="*/ 98 w 99"/>
              <a:gd name="T51" fmla="*/ 337 h 658"/>
              <a:gd name="T52" fmla="*/ 98 w 99"/>
              <a:gd name="T53" fmla="*/ 355 h 658"/>
              <a:gd name="T54" fmla="*/ 98 w 99"/>
              <a:gd name="T55" fmla="*/ 368 h 658"/>
              <a:gd name="T56" fmla="*/ 98 w 99"/>
              <a:gd name="T57" fmla="*/ 386 h 658"/>
              <a:gd name="T58" fmla="*/ 98 w 99"/>
              <a:gd name="T59" fmla="*/ 404 h 658"/>
              <a:gd name="T60" fmla="*/ 98 w 99"/>
              <a:gd name="T61" fmla="*/ 422 h 658"/>
              <a:gd name="T62" fmla="*/ 98 w 99"/>
              <a:gd name="T63" fmla="*/ 435 h 658"/>
              <a:gd name="T64" fmla="*/ 98 w 99"/>
              <a:gd name="T65" fmla="*/ 448 h 658"/>
              <a:gd name="T66" fmla="*/ 98 w 99"/>
              <a:gd name="T67" fmla="*/ 462 h 658"/>
              <a:gd name="T68" fmla="*/ 94 w 99"/>
              <a:gd name="T69" fmla="*/ 475 h 658"/>
              <a:gd name="T70" fmla="*/ 94 w 99"/>
              <a:gd name="T71" fmla="*/ 493 h 658"/>
              <a:gd name="T72" fmla="*/ 89 w 99"/>
              <a:gd name="T73" fmla="*/ 506 h 658"/>
              <a:gd name="T74" fmla="*/ 85 w 99"/>
              <a:gd name="T75" fmla="*/ 519 h 658"/>
              <a:gd name="T76" fmla="*/ 85 w 99"/>
              <a:gd name="T77" fmla="*/ 533 h 658"/>
              <a:gd name="T78" fmla="*/ 80 w 99"/>
              <a:gd name="T79" fmla="*/ 546 h 658"/>
              <a:gd name="T80" fmla="*/ 80 w 99"/>
              <a:gd name="T81" fmla="*/ 559 h 658"/>
              <a:gd name="T82" fmla="*/ 80 w 99"/>
              <a:gd name="T83" fmla="*/ 573 h 658"/>
              <a:gd name="T84" fmla="*/ 80 w 99"/>
              <a:gd name="T85" fmla="*/ 586 h 658"/>
              <a:gd name="T86" fmla="*/ 80 w 99"/>
              <a:gd name="T87" fmla="*/ 599 h 658"/>
              <a:gd name="T88" fmla="*/ 80 w 99"/>
              <a:gd name="T89" fmla="*/ 617 h 658"/>
              <a:gd name="T90" fmla="*/ 85 w 99"/>
              <a:gd name="T91" fmla="*/ 630 h 658"/>
              <a:gd name="T92" fmla="*/ 89 w 99"/>
              <a:gd name="T93" fmla="*/ 644 h 658"/>
              <a:gd name="T94" fmla="*/ 89 w 99"/>
              <a:gd name="T95" fmla="*/ 657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658">
                <a:moveTo>
                  <a:pt x="0" y="0"/>
                </a:moveTo>
                <a:lnTo>
                  <a:pt x="0" y="13"/>
                </a:lnTo>
                <a:lnTo>
                  <a:pt x="0" y="27"/>
                </a:lnTo>
                <a:lnTo>
                  <a:pt x="4" y="40"/>
                </a:lnTo>
                <a:lnTo>
                  <a:pt x="4" y="53"/>
                </a:lnTo>
                <a:lnTo>
                  <a:pt x="4" y="67"/>
                </a:lnTo>
                <a:lnTo>
                  <a:pt x="9" y="80"/>
                </a:lnTo>
                <a:lnTo>
                  <a:pt x="13" y="98"/>
                </a:lnTo>
                <a:lnTo>
                  <a:pt x="18" y="111"/>
                </a:lnTo>
                <a:lnTo>
                  <a:pt x="22" y="124"/>
                </a:lnTo>
                <a:lnTo>
                  <a:pt x="27" y="138"/>
                </a:lnTo>
                <a:lnTo>
                  <a:pt x="36" y="151"/>
                </a:lnTo>
                <a:lnTo>
                  <a:pt x="40" y="164"/>
                </a:lnTo>
                <a:lnTo>
                  <a:pt x="45" y="178"/>
                </a:lnTo>
                <a:lnTo>
                  <a:pt x="53" y="191"/>
                </a:lnTo>
                <a:lnTo>
                  <a:pt x="58" y="204"/>
                </a:lnTo>
                <a:lnTo>
                  <a:pt x="62" y="218"/>
                </a:lnTo>
                <a:lnTo>
                  <a:pt x="62" y="231"/>
                </a:lnTo>
                <a:lnTo>
                  <a:pt x="67" y="244"/>
                </a:lnTo>
                <a:lnTo>
                  <a:pt x="71" y="257"/>
                </a:lnTo>
                <a:lnTo>
                  <a:pt x="76" y="271"/>
                </a:lnTo>
                <a:lnTo>
                  <a:pt x="80" y="284"/>
                </a:lnTo>
                <a:lnTo>
                  <a:pt x="85" y="297"/>
                </a:lnTo>
                <a:lnTo>
                  <a:pt x="94" y="311"/>
                </a:lnTo>
                <a:lnTo>
                  <a:pt x="94" y="324"/>
                </a:lnTo>
                <a:lnTo>
                  <a:pt x="98" y="337"/>
                </a:lnTo>
                <a:lnTo>
                  <a:pt x="98" y="355"/>
                </a:lnTo>
                <a:lnTo>
                  <a:pt x="98" y="368"/>
                </a:lnTo>
                <a:lnTo>
                  <a:pt x="98" y="386"/>
                </a:lnTo>
                <a:lnTo>
                  <a:pt x="98" y="404"/>
                </a:lnTo>
                <a:lnTo>
                  <a:pt x="98" y="422"/>
                </a:lnTo>
                <a:lnTo>
                  <a:pt x="98" y="435"/>
                </a:lnTo>
                <a:lnTo>
                  <a:pt x="98" y="448"/>
                </a:lnTo>
                <a:lnTo>
                  <a:pt x="98" y="462"/>
                </a:lnTo>
                <a:lnTo>
                  <a:pt x="94" y="475"/>
                </a:lnTo>
                <a:lnTo>
                  <a:pt x="94" y="493"/>
                </a:lnTo>
                <a:lnTo>
                  <a:pt x="89" y="506"/>
                </a:lnTo>
                <a:lnTo>
                  <a:pt x="85" y="519"/>
                </a:lnTo>
                <a:lnTo>
                  <a:pt x="85" y="533"/>
                </a:lnTo>
                <a:lnTo>
                  <a:pt x="80" y="546"/>
                </a:lnTo>
                <a:lnTo>
                  <a:pt x="80" y="559"/>
                </a:lnTo>
                <a:lnTo>
                  <a:pt x="80" y="573"/>
                </a:lnTo>
                <a:lnTo>
                  <a:pt x="80" y="586"/>
                </a:lnTo>
                <a:lnTo>
                  <a:pt x="80" y="599"/>
                </a:lnTo>
                <a:lnTo>
                  <a:pt x="80" y="617"/>
                </a:lnTo>
                <a:lnTo>
                  <a:pt x="85" y="630"/>
                </a:lnTo>
                <a:lnTo>
                  <a:pt x="89" y="644"/>
                </a:lnTo>
                <a:lnTo>
                  <a:pt x="89" y="657"/>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05" name="Freeform 125"/>
          <p:cNvSpPr>
            <a:spLocks/>
          </p:cNvSpPr>
          <p:nvPr/>
        </p:nvSpPr>
        <p:spPr bwMode="auto">
          <a:xfrm>
            <a:off x="5016500" y="2922588"/>
            <a:ext cx="995363" cy="474662"/>
          </a:xfrm>
          <a:custGeom>
            <a:avLst/>
            <a:gdLst>
              <a:gd name="T0" fmla="*/ 0 w 627"/>
              <a:gd name="T1" fmla="*/ 76 h 299"/>
              <a:gd name="T2" fmla="*/ 13 w 627"/>
              <a:gd name="T3" fmla="*/ 71 h 299"/>
              <a:gd name="T4" fmla="*/ 27 w 627"/>
              <a:gd name="T5" fmla="*/ 71 h 299"/>
              <a:gd name="T6" fmla="*/ 40 w 627"/>
              <a:gd name="T7" fmla="*/ 71 h 299"/>
              <a:gd name="T8" fmla="*/ 58 w 627"/>
              <a:gd name="T9" fmla="*/ 71 h 299"/>
              <a:gd name="T10" fmla="*/ 75 w 627"/>
              <a:gd name="T11" fmla="*/ 62 h 299"/>
              <a:gd name="T12" fmla="*/ 89 w 627"/>
              <a:gd name="T13" fmla="*/ 58 h 299"/>
              <a:gd name="T14" fmla="*/ 102 w 627"/>
              <a:gd name="T15" fmla="*/ 49 h 299"/>
              <a:gd name="T16" fmla="*/ 115 w 627"/>
              <a:gd name="T17" fmla="*/ 44 h 299"/>
              <a:gd name="T18" fmla="*/ 133 w 627"/>
              <a:gd name="T19" fmla="*/ 31 h 299"/>
              <a:gd name="T20" fmla="*/ 151 w 627"/>
              <a:gd name="T21" fmla="*/ 27 h 299"/>
              <a:gd name="T22" fmla="*/ 164 w 627"/>
              <a:gd name="T23" fmla="*/ 22 h 299"/>
              <a:gd name="T24" fmla="*/ 178 w 627"/>
              <a:gd name="T25" fmla="*/ 13 h 299"/>
              <a:gd name="T26" fmla="*/ 191 w 627"/>
              <a:gd name="T27" fmla="*/ 9 h 299"/>
              <a:gd name="T28" fmla="*/ 204 w 627"/>
              <a:gd name="T29" fmla="*/ 9 h 299"/>
              <a:gd name="T30" fmla="*/ 218 w 627"/>
              <a:gd name="T31" fmla="*/ 9 h 299"/>
              <a:gd name="T32" fmla="*/ 231 w 627"/>
              <a:gd name="T33" fmla="*/ 4 h 299"/>
              <a:gd name="T34" fmla="*/ 244 w 627"/>
              <a:gd name="T35" fmla="*/ 4 h 299"/>
              <a:gd name="T36" fmla="*/ 258 w 627"/>
              <a:gd name="T37" fmla="*/ 4 h 299"/>
              <a:gd name="T38" fmla="*/ 271 w 627"/>
              <a:gd name="T39" fmla="*/ 0 h 299"/>
              <a:gd name="T40" fmla="*/ 284 w 627"/>
              <a:gd name="T41" fmla="*/ 0 h 299"/>
              <a:gd name="T42" fmla="*/ 297 w 627"/>
              <a:gd name="T43" fmla="*/ 0 h 299"/>
              <a:gd name="T44" fmla="*/ 311 w 627"/>
              <a:gd name="T45" fmla="*/ 0 h 299"/>
              <a:gd name="T46" fmla="*/ 329 w 627"/>
              <a:gd name="T47" fmla="*/ 0 h 299"/>
              <a:gd name="T48" fmla="*/ 346 w 627"/>
              <a:gd name="T49" fmla="*/ 4 h 299"/>
              <a:gd name="T50" fmla="*/ 364 w 627"/>
              <a:gd name="T51" fmla="*/ 13 h 299"/>
              <a:gd name="T52" fmla="*/ 377 w 627"/>
              <a:gd name="T53" fmla="*/ 18 h 299"/>
              <a:gd name="T54" fmla="*/ 395 w 627"/>
              <a:gd name="T55" fmla="*/ 18 h 299"/>
              <a:gd name="T56" fmla="*/ 408 w 627"/>
              <a:gd name="T57" fmla="*/ 18 h 299"/>
              <a:gd name="T58" fmla="*/ 422 w 627"/>
              <a:gd name="T59" fmla="*/ 27 h 299"/>
              <a:gd name="T60" fmla="*/ 435 w 627"/>
              <a:gd name="T61" fmla="*/ 31 h 299"/>
              <a:gd name="T62" fmla="*/ 448 w 627"/>
              <a:gd name="T63" fmla="*/ 40 h 299"/>
              <a:gd name="T64" fmla="*/ 466 w 627"/>
              <a:gd name="T65" fmla="*/ 44 h 299"/>
              <a:gd name="T66" fmla="*/ 502 w 627"/>
              <a:gd name="T67" fmla="*/ 53 h 299"/>
              <a:gd name="T68" fmla="*/ 528 w 627"/>
              <a:gd name="T69" fmla="*/ 58 h 299"/>
              <a:gd name="T70" fmla="*/ 533 w 627"/>
              <a:gd name="T71" fmla="*/ 71 h 299"/>
              <a:gd name="T72" fmla="*/ 546 w 627"/>
              <a:gd name="T73" fmla="*/ 80 h 299"/>
              <a:gd name="T74" fmla="*/ 551 w 627"/>
              <a:gd name="T75" fmla="*/ 93 h 299"/>
              <a:gd name="T76" fmla="*/ 559 w 627"/>
              <a:gd name="T77" fmla="*/ 107 h 299"/>
              <a:gd name="T78" fmla="*/ 573 w 627"/>
              <a:gd name="T79" fmla="*/ 120 h 299"/>
              <a:gd name="T80" fmla="*/ 573 w 627"/>
              <a:gd name="T81" fmla="*/ 133 h 299"/>
              <a:gd name="T82" fmla="*/ 577 w 627"/>
              <a:gd name="T83" fmla="*/ 147 h 299"/>
              <a:gd name="T84" fmla="*/ 564 w 627"/>
              <a:gd name="T85" fmla="*/ 160 h 299"/>
              <a:gd name="T86" fmla="*/ 551 w 627"/>
              <a:gd name="T87" fmla="*/ 165 h 299"/>
              <a:gd name="T88" fmla="*/ 537 w 627"/>
              <a:gd name="T89" fmla="*/ 173 h 299"/>
              <a:gd name="T90" fmla="*/ 524 w 627"/>
              <a:gd name="T91" fmla="*/ 187 h 299"/>
              <a:gd name="T92" fmla="*/ 511 w 627"/>
              <a:gd name="T93" fmla="*/ 191 h 299"/>
              <a:gd name="T94" fmla="*/ 626 w 627"/>
              <a:gd name="T95" fmla="*/ 298 h 299"/>
              <a:gd name="T96" fmla="*/ 617 w 627"/>
              <a:gd name="T97" fmla="*/ 125 h 299"/>
              <a:gd name="T98" fmla="*/ 528 w 627"/>
              <a:gd name="T99" fmla="*/ 17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7" h="299">
                <a:moveTo>
                  <a:pt x="0" y="76"/>
                </a:moveTo>
                <a:lnTo>
                  <a:pt x="13" y="71"/>
                </a:lnTo>
                <a:lnTo>
                  <a:pt x="27" y="71"/>
                </a:lnTo>
                <a:lnTo>
                  <a:pt x="40" y="71"/>
                </a:lnTo>
                <a:lnTo>
                  <a:pt x="58" y="71"/>
                </a:lnTo>
                <a:lnTo>
                  <a:pt x="75" y="62"/>
                </a:lnTo>
                <a:lnTo>
                  <a:pt x="89" y="58"/>
                </a:lnTo>
                <a:lnTo>
                  <a:pt x="102" y="49"/>
                </a:lnTo>
                <a:lnTo>
                  <a:pt x="115" y="44"/>
                </a:lnTo>
                <a:lnTo>
                  <a:pt x="133" y="31"/>
                </a:lnTo>
                <a:lnTo>
                  <a:pt x="151" y="27"/>
                </a:lnTo>
                <a:lnTo>
                  <a:pt x="164" y="22"/>
                </a:lnTo>
                <a:lnTo>
                  <a:pt x="178" y="13"/>
                </a:lnTo>
                <a:lnTo>
                  <a:pt x="191" y="9"/>
                </a:lnTo>
                <a:lnTo>
                  <a:pt x="204" y="9"/>
                </a:lnTo>
                <a:lnTo>
                  <a:pt x="218" y="9"/>
                </a:lnTo>
                <a:lnTo>
                  <a:pt x="231" y="4"/>
                </a:lnTo>
                <a:lnTo>
                  <a:pt x="244" y="4"/>
                </a:lnTo>
                <a:lnTo>
                  <a:pt x="258" y="4"/>
                </a:lnTo>
                <a:lnTo>
                  <a:pt x="271" y="0"/>
                </a:lnTo>
                <a:lnTo>
                  <a:pt x="284" y="0"/>
                </a:lnTo>
                <a:lnTo>
                  <a:pt x="297" y="0"/>
                </a:lnTo>
                <a:lnTo>
                  <a:pt x="311" y="0"/>
                </a:lnTo>
                <a:lnTo>
                  <a:pt x="329" y="0"/>
                </a:lnTo>
                <a:lnTo>
                  <a:pt x="346" y="4"/>
                </a:lnTo>
                <a:lnTo>
                  <a:pt x="364" y="13"/>
                </a:lnTo>
                <a:lnTo>
                  <a:pt x="377" y="18"/>
                </a:lnTo>
                <a:lnTo>
                  <a:pt x="395" y="18"/>
                </a:lnTo>
                <a:lnTo>
                  <a:pt x="408" y="18"/>
                </a:lnTo>
                <a:lnTo>
                  <a:pt x="422" y="27"/>
                </a:lnTo>
                <a:lnTo>
                  <a:pt x="435" y="31"/>
                </a:lnTo>
                <a:lnTo>
                  <a:pt x="448" y="40"/>
                </a:lnTo>
                <a:lnTo>
                  <a:pt x="466" y="44"/>
                </a:lnTo>
                <a:lnTo>
                  <a:pt x="502" y="53"/>
                </a:lnTo>
                <a:lnTo>
                  <a:pt x="528" y="58"/>
                </a:lnTo>
                <a:lnTo>
                  <a:pt x="533" y="71"/>
                </a:lnTo>
                <a:lnTo>
                  <a:pt x="546" y="80"/>
                </a:lnTo>
                <a:lnTo>
                  <a:pt x="551" y="93"/>
                </a:lnTo>
                <a:lnTo>
                  <a:pt x="559" y="107"/>
                </a:lnTo>
                <a:lnTo>
                  <a:pt x="573" y="120"/>
                </a:lnTo>
                <a:lnTo>
                  <a:pt x="573" y="133"/>
                </a:lnTo>
                <a:lnTo>
                  <a:pt x="577" y="147"/>
                </a:lnTo>
                <a:lnTo>
                  <a:pt x="564" y="160"/>
                </a:lnTo>
                <a:lnTo>
                  <a:pt x="551" y="165"/>
                </a:lnTo>
                <a:lnTo>
                  <a:pt x="537" y="173"/>
                </a:lnTo>
                <a:lnTo>
                  <a:pt x="524" y="187"/>
                </a:lnTo>
                <a:lnTo>
                  <a:pt x="511" y="191"/>
                </a:lnTo>
                <a:lnTo>
                  <a:pt x="626" y="298"/>
                </a:lnTo>
                <a:lnTo>
                  <a:pt x="617" y="125"/>
                </a:lnTo>
                <a:lnTo>
                  <a:pt x="528" y="17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06" name="Freeform 126"/>
          <p:cNvSpPr>
            <a:spLocks/>
          </p:cNvSpPr>
          <p:nvPr/>
        </p:nvSpPr>
        <p:spPr bwMode="auto">
          <a:xfrm>
            <a:off x="4960938" y="3930650"/>
            <a:ext cx="620712" cy="558800"/>
          </a:xfrm>
          <a:custGeom>
            <a:avLst/>
            <a:gdLst>
              <a:gd name="T0" fmla="*/ 213 w 391"/>
              <a:gd name="T1" fmla="*/ 0 h 352"/>
              <a:gd name="T2" fmla="*/ 0 w 391"/>
              <a:gd name="T3" fmla="*/ 0 h 352"/>
              <a:gd name="T4" fmla="*/ 0 w 391"/>
              <a:gd name="T5" fmla="*/ 351 h 352"/>
              <a:gd name="T6" fmla="*/ 390 w 391"/>
              <a:gd name="T7" fmla="*/ 351 h 352"/>
              <a:gd name="T8" fmla="*/ 390 w 391"/>
              <a:gd name="T9" fmla="*/ 0 h 352"/>
              <a:gd name="T10" fmla="*/ 301 w 391"/>
              <a:gd name="T11" fmla="*/ 0 h 352"/>
            </a:gdLst>
            <a:ahLst/>
            <a:cxnLst>
              <a:cxn ang="0">
                <a:pos x="T0" y="T1"/>
              </a:cxn>
              <a:cxn ang="0">
                <a:pos x="T2" y="T3"/>
              </a:cxn>
              <a:cxn ang="0">
                <a:pos x="T4" y="T5"/>
              </a:cxn>
              <a:cxn ang="0">
                <a:pos x="T6" y="T7"/>
              </a:cxn>
              <a:cxn ang="0">
                <a:pos x="T8" y="T9"/>
              </a:cxn>
              <a:cxn ang="0">
                <a:pos x="T10" y="T11"/>
              </a:cxn>
            </a:cxnLst>
            <a:rect l="0" t="0" r="r" b="b"/>
            <a:pathLst>
              <a:path w="391" h="352">
                <a:moveTo>
                  <a:pt x="213" y="0"/>
                </a:moveTo>
                <a:lnTo>
                  <a:pt x="0" y="0"/>
                </a:lnTo>
                <a:lnTo>
                  <a:pt x="0" y="351"/>
                </a:lnTo>
                <a:lnTo>
                  <a:pt x="390" y="351"/>
                </a:lnTo>
                <a:lnTo>
                  <a:pt x="390" y="0"/>
                </a:lnTo>
                <a:lnTo>
                  <a:pt x="301"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07" name="Freeform 127"/>
          <p:cNvSpPr>
            <a:spLocks/>
          </p:cNvSpPr>
          <p:nvPr/>
        </p:nvSpPr>
        <p:spPr bwMode="auto">
          <a:xfrm>
            <a:off x="5932488" y="3852863"/>
            <a:ext cx="136525" cy="925512"/>
          </a:xfrm>
          <a:custGeom>
            <a:avLst/>
            <a:gdLst>
              <a:gd name="T0" fmla="*/ 54 w 86"/>
              <a:gd name="T1" fmla="*/ 0 h 583"/>
              <a:gd name="T2" fmla="*/ 58 w 86"/>
              <a:gd name="T3" fmla="*/ 13 h 583"/>
              <a:gd name="T4" fmla="*/ 58 w 86"/>
              <a:gd name="T5" fmla="*/ 27 h 583"/>
              <a:gd name="T6" fmla="*/ 58 w 86"/>
              <a:gd name="T7" fmla="*/ 40 h 583"/>
              <a:gd name="T8" fmla="*/ 58 w 86"/>
              <a:gd name="T9" fmla="*/ 53 h 583"/>
              <a:gd name="T10" fmla="*/ 58 w 86"/>
              <a:gd name="T11" fmla="*/ 71 h 583"/>
              <a:gd name="T12" fmla="*/ 58 w 86"/>
              <a:gd name="T13" fmla="*/ 84 h 583"/>
              <a:gd name="T14" fmla="*/ 58 w 86"/>
              <a:gd name="T15" fmla="*/ 98 h 583"/>
              <a:gd name="T16" fmla="*/ 58 w 86"/>
              <a:gd name="T17" fmla="*/ 116 h 583"/>
              <a:gd name="T18" fmla="*/ 67 w 86"/>
              <a:gd name="T19" fmla="*/ 133 h 583"/>
              <a:gd name="T20" fmla="*/ 72 w 86"/>
              <a:gd name="T21" fmla="*/ 147 h 583"/>
              <a:gd name="T22" fmla="*/ 76 w 86"/>
              <a:gd name="T23" fmla="*/ 160 h 583"/>
              <a:gd name="T24" fmla="*/ 81 w 86"/>
              <a:gd name="T25" fmla="*/ 178 h 583"/>
              <a:gd name="T26" fmla="*/ 81 w 86"/>
              <a:gd name="T27" fmla="*/ 191 h 583"/>
              <a:gd name="T28" fmla="*/ 81 w 86"/>
              <a:gd name="T29" fmla="*/ 204 h 583"/>
              <a:gd name="T30" fmla="*/ 81 w 86"/>
              <a:gd name="T31" fmla="*/ 218 h 583"/>
              <a:gd name="T32" fmla="*/ 81 w 86"/>
              <a:gd name="T33" fmla="*/ 231 h 583"/>
              <a:gd name="T34" fmla="*/ 81 w 86"/>
              <a:gd name="T35" fmla="*/ 249 h 583"/>
              <a:gd name="T36" fmla="*/ 81 w 86"/>
              <a:gd name="T37" fmla="*/ 262 h 583"/>
              <a:gd name="T38" fmla="*/ 81 w 86"/>
              <a:gd name="T39" fmla="*/ 275 h 583"/>
              <a:gd name="T40" fmla="*/ 76 w 86"/>
              <a:gd name="T41" fmla="*/ 289 h 583"/>
              <a:gd name="T42" fmla="*/ 72 w 86"/>
              <a:gd name="T43" fmla="*/ 307 h 583"/>
              <a:gd name="T44" fmla="*/ 72 w 86"/>
              <a:gd name="T45" fmla="*/ 320 h 583"/>
              <a:gd name="T46" fmla="*/ 72 w 86"/>
              <a:gd name="T47" fmla="*/ 333 h 583"/>
              <a:gd name="T48" fmla="*/ 72 w 86"/>
              <a:gd name="T49" fmla="*/ 347 h 583"/>
              <a:gd name="T50" fmla="*/ 72 w 86"/>
              <a:gd name="T51" fmla="*/ 360 h 583"/>
              <a:gd name="T52" fmla="*/ 67 w 86"/>
              <a:gd name="T53" fmla="*/ 373 h 583"/>
              <a:gd name="T54" fmla="*/ 67 w 86"/>
              <a:gd name="T55" fmla="*/ 387 h 583"/>
              <a:gd name="T56" fmla="*/ 67 w 86"/>
              <a:gd name="T57" fmla="*/ 400 h 583"/>
              <a:gd name="T58" fmla="*/ 67 w 86"/>
              <a:gd name="T59" fmla="*/ 413 h 583"/>
              <a:gd name="T60" fmla="*/ 67 w 86"/>
              <a:gd name="T61" fmla="*/ 427 h 583"/>
              <a:gd name="T62" fmla="*/ 67 w 86"/>
              <a:gd name="T63" fmla="*/ 440 h 583"/>
              <a:gd name="T64" fmla="*/ 67 w 86"/>
              <a:gd name="T65" fmla="*/ 453 h 583"/>
              <a:gd name="T66" fmla="*/ 72 w 86"/>
              <a:gd name="T67" fmla="*/ 466 h 583"/>
              <a:gd name="T68" fmla="*/ 72 w 86"/>
              <a:gd name="T69" fmla="*/ 480 h 583"/>
              <a:gd name="T70" fmla="*/ 81 w 86"/>
              <a:gd name="T71" fmla="*/ 493 h 583"/>
              <a:gd name="T72" fmla="*/ 81 w 86"/>
              <a:gd name="T73" fmla="*/ 506 h 583"/>
              <a:gd name="T74" fmla="*/ 85 w 86"/>
              <a:gd name="T75" fmla="*/ 520 h 583"/>
              <a:gd name="T76" fmla="*/ 85 w 86"/>
              <a:gd name="T77" fmla="*/ 533 h 583"/>
              <a:gd name="T78" fmla="*/ 85 w 86"/>
              <a:gd name="T79" fmla="*/ 546 h 583"/>
              <a:gd name="T80" fmla="*/ 85 w 86"/>
              <a:gd name="T81" fmla="*/ 560 h 583"/>
              <a:gd name="T82" fmla="*/ 76 w 86"/>
              <a:gd name="T83" fmla="*/ 573 h 583"/>
              <a:gd name="T84" fmla="*/ 63 w 86"/>
              <a:gd name="T85" fmla="*/ 573 h 583"/>
              <a:gd name="T86" fmla="*/ 49 w 86"/>
              <a:gd name="T87" fmla="*/ 578 h 583"/>
              <a:gd name="T88" fmla="*/ 13 w 86"/>
              <a:gd name="T89" fmla="*/ 582 h 583"/>
              <a:gd name="T90" fmla="*/ 0 w 86"/>
              <a:gd name="T91" fmla="*/ 58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583">
                <a:moveTo>
                  <a:pt x="54" y="0"/>
                </a:moveTo>
                <a:lnTo>
                  <a:pt x="58" y="13"/>
                </a:lnTo>
                <a:lnTo>
                  <a:pt x="58" y="27"/>
                </a:lnTo>
                <a:lnTo>
                  <a:pt x="58" y="40"/>
                </a:lnTo>
                <a:lnTo>
                  <a:pt x="58" y="53"/>
                </a:lnTo>
                <a:lnTo>
                  <a:pt x="58" y="71"/>
                </a:lnTo>
                <a:lnTo>
                  <a:pt x="58" y="84"/>
                </a:lnTo>
                <a:lnTo>
                  <a:pt x="58" y="98"/>
                </a:lnTo>
                <a:lnTo>
                  <a:pt x="58" y="116"/>
                </a:lnTo>
                <a:lnTo>
                  <a:pt x="67" y="133"/>
                </a:lnTo>
                <a:lnTo>
                  <a:pt x="72" y="147"/>
                </a:lnTo>
                <a:lnTo>
                  <a:pt x="76" y="160"/>
                </a:lnTo>
                <a:lnTo>
                  <a:pt x="81" y="178"/>
                </a:lnTo>
                <a:lnTo>
                  <a:pt x="81" y="191"/>
                </a:lnTo>
                <a:lnTo>
                  <a:pt x="81" y="204"/>
                </a:lnTo>
                <a:lnTo>
                  <a:pt x="81" y="218"/>
                </a:lnTo>
                <a:lnTo>
                  <a:pt x="81" y="231"/>
                </a:lnTo>
                <a:lnTo>
                  <a:pt x="81" y="249"/>
                </a:lnTo>
                <a:lnTo>
                  <a:pt x="81" y="262"/>
                </a:lnTo>
                <a:lnTo>
                  <a:pt x="81" y="275"/>
                </a:lnTo>
                <a:lnTo>
                  <a:pt x="76" y="289"/>
                </a:lnTo>
                <a:lnTo>
                  <a:pt x="72" y="307"/>
                </a:lnTo>
                <a:lnTo>
                  <a:pt x="72" y="320"/>
                </a:lnTo>
                <a:lnTo>
                  <a:pt x="72" y="333"/>
                </a:lnTo>
                <a:lnTo>
                  <a:pt x="72" y="347"/>
                </a:lnTo>
                <a:lnTo>
                  <a:pt x="72" y="360"/>
                </a:lnTo>
                <a:lnTo>
                  <a:pt x="67" y="373"/>
                </a:lnTo>
                <a:lnTo>
                  <a:pt x="67" y="387"/>
                </a:lnTo>
                <a:lnTo>
                  <a:pt x="67" y="400"/>
                </a:lnTo>
                <a:lnTo>
                  <a:pt x="67" y="413"/>
                </a:lnTo>
                <a:lnTo>
                  <a:pt x="67" y="427"/>
                </a:lnTo>
                <a:lnTo>
                  <a:pt x="67" y="440"/>
                </a:lnTo>
                <a:lnTo>
                  <a:pt x="67" y="453"/>
                </a:lnTo>
                <a:lnTo>
                  <a:pt x="72" y="466"/>
                </a:lnTo>
                <a:lnTo>
                  <a:pt x="72" y="480"/>
                </a:lnTo>
                <a:lnTo>
                  <a:pt x="81" y="493"/>
                </a:lnTo>
                <a:lnTo>
                  <a:pt x="81" y="506"/>
                </a:lnTo>
                <a:lnTo>
                  <a:pt x="85" y="520"/>
                </a:lnTo>
                <a:lnTo>
                  <a:pt x="85" y="533"/>
                </a:lnTo>
                <a:lnTo>
                  <a:pt x="85" y="546"/>
                </a:lnTo>
                <a:lnTo>
                  <a:pt x="85" y="560"/>
                </a:lnTo>
                <a:lnTo>
                  <a:pt x="76" y="573"/>
                </a:lnTo>
                <a:lnTo>
                  <a:pt x="63" y="573"/>
                </a:lnTo>
                <a:lnTo>
                  <a:pt x="49" y="578"/>
                </a:lnTo>
                <a:lnTo>
                  <a:pt x="13" y="582"/>
                </a:lnTo>
                <a:lnTo>
                  <a:pt x="0" y="582"/>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08" name="Freeform 128"/>
          <p:cNvSpPr>
            <a:spLocks/>
          </p:cNvSpPr>
          <p:nvPr/>
        </p:nvSpPr>
        <p:spPr bwMode="auto">
          <a:xfrm>
            <a:off x="5883275" y="4586288"/>
            <a:ext cx="30163" cy="114300"/>
          </a:xfrm>
          <a:custGeom>
            <a:avLst/>
            <a:gdLst>
              <a:gd name="T0" fmla="*/ 14 w 19"/>
              <a:gd name="T1" fmla="*/ 0 h 72"/>
              <a:gd name="T2" fmla="*/ 18 w 19"/>
              <a:gd name="T3" fmla="*/ 13 h 72"/>
              <a:gd name="T4" fmla="*/ 18 w 19"/>
              <a:gd name="T5" fmla="*/ 27 h 72"/>
              <a:gd name="T6" fmla="*/ 18 w 19"/>
              <a:gd name="T7" fmla="*/ 40 h 72"/>
              <a:gd name="T8" fmla="*/ 18 w 19"/>
              <a:gd name="T9" fmla="*/ 58 h 72"/>
              <a:gd name="T10" fmla="*/ 0 w 19"/>
              <a:gd name="T11" fmla="*/ 71 h 72"/>
            </a:gdLst>
            <a:ahLst/>
            <a:cxnLst>
              <a:cxn ang="0">
                <a:pos x="T0" y="T1"/>
              </a:cxn>
              <a:cxn ang="0">
                <a:pos x="T2" y="T3"/>
              </a:cxn>
              <a:cxn ang="0">
                <a:pos x="T4" y="T5"/>
              </a:cxn>
              <a:cxn ang="0">
                <a:pos x="T6" y="T7"/>
              </a:cxn>
              <a:cxn ang="0">
                <a:pos x="T8" y="T9"/>
              </a:cxn>
              <a:cxn ang="0">
                <a:pos x="T10" y="T11"/>
              </a:cxn>
            </a:cxnLst>
            <a:rect l="0" t="0" r="r" b="b"/>
            <a:pathLst>
              <a:path w="19" h="72">
                <a:moveTo>
                  <a:pt x="14" y="0"/>
                </a:moveTo>
                <a:lnTo>
                  <a:pt x="18" y="13"/>
                </a:lnTo>
                <a:lnTo>
                  <a:pt x="18" y="27"/>
                </a:lnTo>
                <a:lnTo>
                  <a:pt x="18" y="40"/>
                </a:lnTo>
                <a:lnTo>
                  <a:pt x="18" y="58"/>
                </a:lnTo>
                <a:lnTo>
                  <a:pt x="0" y="71"/>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09" name="Freeform 129"/>
          <p:cNvSpPr>
            <a:spLocks/>
          </p:cNvSpPr>
          <p:nvPr/>
        </p:nvSpPr>
        <p:spPr bwMode="auto">
          <a:xfrm>
            <a:off x="6418263" y="3733800"/>
            <a:ext cx="1609725" cy="1079500"/>
          </a:xfrm>
          <a:custGeom>
            <a:avLst/>
            <a:gdLst>
              <a:gd name="T0" fmla="*/ 164 w 1014"/>
              <a:gd name="T1" fmla="*/ 524 h 680"/>
              <a:gd name="T2" fmla="*/ 111 w 1014"/>
              <a:gd name="T3" fmla="*/ 595 h 680"/>
              <a:gd name="T4" fmla="*/ 9 w 1014"/>
              <a:gd name="T5" fmla="*/ 639 h 680"/>
              <a:gd name="T6" fmla="*/ 53 w 1014"/>
              <a:gd name="T7" fmla="*/ 666 h 680"/>
              <a:gd name="T8" fmla="*/ 124 w 1014"/>
              <a:gd name="T9" fmla="*/ 652 h 680"/>
              <a:gd name="T10" fmla="*/ 213 w 1014"/>
              <a:gd name="T11" fmla="*/ 652 h 680"/>
              <a:gd name="T12" fmla="*/ 280 w 1014"/>
              <a:gd name="T13" fmla="*/ 657 h 680"/>
              <a:gd name="T14" fmla="*/ 280 w 1014"/>
              <a:gd name="T15" fmla="*/ 586 h 680"/>
              <a:gd name="T16" fmla="*/ 489 w 1014"/>
              <a:gd name="T17" fmla="*/ 173 h 680"/>
              <a:gd name="T18" fmla="*/ 467 w 1014"/>
              <a:gd name="T19" fmla="*/ 240 h 680"/>
              <a:gd name="T20" fmla="*/ 444 w 1014"/>
              <a:gd name="T21" fmla="*/ 306 h 680"/>
              <a:gd name="T22" fmla="*/ 382 w 1014"/>
              <a:gd name="T23" fmla="*/ 359 h 680"/>
              <a:gd name="T24" fmla="*/ 355 w 1014"/>
              <a:gd name="T25" fmla="*/ 391 h 680"/>
              <a:gd name="T26" fmla="*/ 360 w 1014"/>
              <a:gd name="T27" fmla="*/ 426 h 680"/>
              <a:gd name="T28" fmla="*/ 369 w 1014"/>
              <a:gd name="T29" fmla="*/ 466 h 680"/>
              <a:gd name="T30" fmla="*/ 387 w 1014"/>
              <a:gd name="T31" fmla="*/ 462 h 680"/>
              <a:gd name="T32" fmla="*/ 369 w 1014"/>
              <a:gd name="T33" fmla="*/ 515 h 680"/>
              <a:gd name="T34" fmla="*/ 422 w 1014"/>
              <a:gd name="T35" fmla="*/ 453 h 680"/>
              <a:gd name="T36" fmla="*/ 418 w 1014"/>
              <a:gd name="T37" fmla="*/ 515 h 680"/>
              <a:gd name="T38" fmla="*/ 458 w 1014"/>
              <a:gd name="T39" fmla="*/ 479 h 680"/>
              <a:gd name="T40" fmla="*/ 498 w 1014"/>
              <a:gd name="T41" fmla="*/ 448 h 680"/>
              <a:gd name="T42" fmla="*/ 507 w 1014"/>
              <a:gd name="T43" fmla="*/ 373 h 680"/>
              <a:gd name="T44" fmla="*/ 533 w 1014"/>
              <a:gd name="T45" fmla="*/ 302 h 680"/>
              <a:gd name="T46" fmla="*/ 555 w 1014"/>
              <a:gd name="T47" fmla="*/ 324 h 680"/>
              <a:gd name="T48" fmla="*/ 555 w 1014"/>
              <a:gd name="T49" fmla="*/ 391 h 680"/>
              <a:gd name="T50" fmla="*/ 569 w 1014"/>
              <a:gd name="T51" fmla="*/ 324 h 680"/>
              <a:gd name="T52" fmla="*/ 604 w 1014"/>
              <a:gd name="T53" fmla="*/ 244 h 680"/>
              <a:gd name="T54" fmla="*/ 613 w 1014"/>
              <a:gd name="T55" fmla="*/ 231 h 680"/>
              <a:gd name="T56" fmla="*/ 591 w 1014"/>
              <a:gd name="T57" fmla="*/ 213 h 680"/>
              <a:gd name="T58" fmla="*/ 586 w 1014"/>
              <a:gd name="T59" fmla="*/ 280 h 680"/>
              <a:gd name="T60" fmla="*/ 560 w 1014"/>
              <a:gd name="T61" fmla="*/ 355 h 680"/>
              <a:gd name="T62" fmla="*/ 542 w 1014"/>
              <a:gd name="T63" fmla="*/ 422 h 680"/>
              <a:gd name="T64" fmla="*/ 524 w 1014"/>
              <a:gd name="T65" fmla="*/ 501 h 680"/>
              <a:gd name="T66" fmla="*/ 515 w 1014"/>
              <a:gd name="T67" fmla="*/ 572 h 680"/>
              <a:gd name="T68" fmla="*/ 511 w 1014"/>
              <a:gd name="T69" fmla="*/ 639 h 680"/>
              <a:gd name="T70" fmla="*/ 595 w 1014"/>
              <a:gd name="T71" fmla="*/ 675 h 680"/>
              <a:gd name="T72" fmla="*/ 658 w 1014"/>
              <a:gd name="T73" fmla="*/ 639 h 680"/>
              <a:gd name="T74" fmla="*/ 724 w 1014"/>
              <a:gd name="T75" fmla="*/ 612 h 680"/>
              <a:gd name="T76" fmla="*/ 791 w 1014"/>
              <a:gd name="T77" fmla="*/ 595 h 680"/>
              <a:gd name="T78" fmla="*/ 866 w 1014"/>
              <a:gd name="T79" fmla="*/ 568 h 680"/>
              <a:gd name="T80" fmla="*/ 924 w 1014"/>
              <a:gd name="T81" fmla="*/ 568 h 680"/>
              <a:gd name="T82" fmla="*/ 911 w 1014"/>
              <a:gd name="T83" fmla="*/ 617 h 680"/>
              <a:gd name="T84" fmla="*/ 893 w 1014"/>
              <a:gd name="T85" fmla="*/ 652 h 680"/>
              <a:gd name="T86" fmla="*/ 920 w 1014"/>
              <a:gd name="T87" fmla="*/ 657 h 680"/>
              <a:gd name="T88" fmla="*/ 960 w 1014"/>
              <a:gd name="T89" fmla="*/ 648 h 680"/>
              <a:gd name="T90" fmla="*/ 1013 w 1014"/>
              <a:gd name="T91" fmla="*/ 612 h 680"/>
              <a:gd name="T92" fmla="*/ 1004 w 1014"/>
              <a:gd name="T93" fmla="*/ 541 h 680"/>
              <a:gd name="T94" fmla="*/ 995 w 1014"/>
              <a:gd name="T95" fmla="*/ 475 h 680"/>
              <a:gd name="T96" fmla="*/ 937 w 1014"/>
              <a:gd name="T97" fmla="*/ 430 h 680"/>
              <a:gd name="T98" fmla="*/ 871 w 1014"/>
              <a:gd name="T99" fmla="*/ 470 h 680"/>
              <a:gd name="T100" fmla="*/ 778 w 1014"/>
              <a:gd name="T101" fmla="*/ 488 h 680"/>
              <a:gd name="T102" fmla="*/ 693 w 1014"/>
              <a:gd name="T103" fmla="*/ 510 h 680"/>
              <a:gd name="T104" fmla="*/ 635 w 1014"/>
              <a:gd name="T105" fmla="*/ 564 h 680"/>
              <a:gd name="T106" fmla="*/ 684 w 1014"/>
              <a:gd name="T107" fmla="*/ 497 h 680"/>
              <a:gd name="T108" fmla="*/ 720 w 1014"/>
              <a:gd name="T109" fmla="*/ 430 h 680"/>
              <a:gd name="T110" fmla="*/ 751 w 1014"/>
              <a:gd name="T111" fmla="*/ 359 h 680"/>
              <a:gd name="T112" fmla="*/ 786 w 1014"/>
              <a:gd name="T113" fmla="*/ 288 h 680"/>
              <a:gd name="T114" fmla="*/ 818 w 1014"/>
              <a:gd name="T115" fmla="*/ 222 h 680"/>
              <a:gd name="T116" fmla="*/ 822 w 1014"/>
              <a:gd name="T117" fmla="*/ 146 h 680"/>
              <a:gd name="T118" fmla="*/ 786 w 1014"/>
              <a:gd name="T119" fmla="*/ 80 h 680"/>
              <a:gd name="T120" fmla="*/ 746 w 1014"/>
              <a:gd name="T121" fmla="*/ 13 h 680"/>
              <a:gd name="T122" fmla="*/ 773 w 1014"/>
              <a:gd name="T123" fmla="*/ 62 h 680"/>
              <a:gd name="T124" fmla="*/ 809 w 1014"/>
              <a:gd name="T125" fmla="*/ 12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4" h="680">
                <a:moveTo>
                  <a:pt x="187" y="466"/>
                </a:moveTo>
                <a:lnTo>
                  <a:pt x="178" y="479"/>
                </a:lnTo>
                <a:lnTo>
                  <a:pt x="178" y="497"/>
                </a:lnTo>
                <a:lnTo>
                  <a:pt x="173" y="510"/>
                </a:lnTo>
                <a:lnTo>
                  <a:pt x="164" y="524"/>
                </a:lnTo>
                <a:lnTo>
                  <a:pt x="156" y="541"/>
                </a:lnTo>
                <a:lnTo>
                  <a:pt x="142" y="555"/>
                </a:lnTo>
                <a:lnTo>
                  <a:pt x="133" y="568"/>
                </a:lnTo>
                <a:lnTo>
                  <a:pt x="124" y="581"/>
                </a:lnTo>
                <a:lnTo>
                  <a:pt x="111" y="595"/>
                </a:lnTo>
                <a:lnTo>
                  <a:pt x="76" y="599"/>
                </a:lnTo>
                <a:lnTo>
                  <a:pt x="62" y="608"/>
                </a:lnTo>
                <a:lnTo>
                  <a:pt x="31" y="617"/>
                </a:lnTo>
                <a:lnTo>
                  <a:pt x="18" y="626"/>
                </a:lnTo>
                <a:lnTo>
                  <a:pt x="9" y="639"/>
                </a:lnTo>
                <a:lnTo>
                  <a:pt x="4" y="652"/>
                </a:lnTo>
                <a:lnTo>
                  <a:pt x="0" y="666"/>
                </a:lnTo>
                <a:lnTo>
                  <a:pt x="31" y="675"/>
                </a:lnTo>
                <a:lnTo>
                  <a:pt x="44" y="679"/>
                </a:lnTo>
                <a:lnTo>
                  <a:pt x="53" y="666"/>
                </a:lnTo>
                <a:lnTo>
                  <a:pt x="67" y="661"/>
                </a:lnTo>
                <a:lnTo>
                  <a:pt x="80" y="661"/>
                </a:lnTo>
                <a:lnTo>
                  <a:pt x="98" y="661"/>
                </a:lnTo>
                <a:lnTo>
                  <a:pt x="111" y="657"/>
                </a:lnTo>
                <a:lnTo>
                  <a:pt x="124" y="652"/>
                </a:lnTo>
                <a:lnTo>
                  <a:pt x="142" y="652"/>
                </a:lnTo>
                <a:lnTo>
                  <a:pt x="156" y="652"/>
                </a:lnTo>
                <a:lnTo>
                  <a:pt x="169" y="652"/>
                </a:lnTo>
                <a:lnTo>
                  <a:pt x="200" y="652"/>
                </a:lnTo>
                <a:lnTo>
                  <a:pt x="213" y="652"/>
                </a:lnTo>
                <a:lnTo>
                  <a:pt x="227" y="657"/>
                </a:lnTo>
                <a:lnTo>
                  <a:pt x="240" y="661"/>
                </a:lnTo>
                <a:lnTo>
                  <a:pt x="253" y="661"/>
                </a:lnTo>
                <a:lnTo>
                  <a:pt x="267" y="661"/>
                </a:lnTo>
                <a:lnTo>
                  <a:pt x="280" y="657"/>
                </a:lnTo>
                <a:lnTo>
                  <a:pt x="289" y="643"/>
                </a:lnTo>
                <a:lnTo>
                  <a:pt x="298" y="626"/>
                </a:lnTo>
                <a:lnTo>
                  <a:pt x="298" y="612"/>
                </a:lnTo>
                <a:lnTo>
                  <a:pt x="293" y="599"/>
                </a:lnTo>
                <a:lnTo>
                  <a:pt x="280" y="586"/>
                </a:lnTo>
                <a:lnTo>
                  <a:pt x="511" y="586"/>
                </a:lnTo>
                <a:lnTo>
                  <a:pt x="191" y="586"/>
                </a:lnTo>
                <a:lnTo>
                  <a:pt x="191" y="173"/>
                </a:lnTo>
                <a:lnTo>
                  <a:pt x="489" y="173"/>
                </a:lnTo>
                <a:lnTo>
                  <a:pt x="489" y="173"/>
                </a:lnTo>
                <a:lnTo>
                  <a:pt x="480" y="186"/>
                </a:lnTo>
                <a:lnTo>
                  <a:pt x="480" y="200"/>
                </a:lnTo>
                <a:lnTo>
                  <a:pt x="480" y="213"/>
                </a:lnTo>
                <a:lnTo>
                  <a:pt x="475" y="226"/>
                </a:lnTo>
                <a:lnTo>
                  <a:pt x="467" y="240"/>
                </a:lnTo>
                <a:lnTo>
                  <a:pt x="462" y="253"/>
                </a:lnTo>
                <a:lnTo>
                  <a:pt x="458" y="266"/>
                </a:lnTo>
                <a:lnTo>
                  <a:pt x="453" y="280"/>
                </a:lnTo>
                <a:lnTo>
                  <a:pt x="453" y="293"/>
                </a:lnTo>
                <a:lnTo>
                  <a:pt x="444" y="306"/>
                </a:lnTo>
                <a:lnTo>
                  <a:pt x="431" y="315"/>
                </a:lnTo>
                <a:lnTo>
                  <a:pt x="418" y="324"/>
                </a:lnTo>
                <a:lnTo>
                  <a:pt x="404" y="337"/>
                </a:lnTo>
                <a:lnTo>
                  <a:pt x="395" y="351"/>
                </a:lnTo>
                <a:lnTo>
                  <a:pt x="382" y="359"/>
                </a:lnTo>
                <a:lnTo>
                  <a:pt x="369" y="364"/>
                </a:lnTo>
                <a:lnTo>
                  <a:pt x="355" y="368"/>
                </a:lnTo>
                <a:lnTo>
                  <a:pt x="342" y="373"/>
                </a:lnTo>
                <a:lnTo>
                  <a:pt x="342" y="386"/>
                </a:lnTo>
                <a:lnTo>
                  <a:pt x="355" y="391"/>
                </a:lnTo>
                <a:lnTo>
                  <a:pt x="369" y="386"/>
                </a:lnTo>
                <a:lnTo>
                  <a:pt x="382" y="386"/>
                </a:lnTo>
                <a:lnTo>
                  <a:pt x="382" y="399"/>
                </a:lnTo>
                <a:lnTo>
                  <a:pt x="373" y="413"/>
                </a:lnTo>
                <a:lnTo>
                  <a:pt x="360" y="426"/>
                </a:lnTo>
                <a:lnTo>
                  <a:pt x="347" y="439"/>
                </a:lnTo>
                <a:lnTo>
                  <a:pt x="342" y="453"/>
                </a:lnTo>
                <a:lnTo>
                  <a:pt x="338" y="466"/>
                </a:lnTo>
                <a:lnTo>
                  <a:pt x="351" y="466"/>
                </a:lnTo>
                <a:lnTo>
                  <a:pt x="369" y="466"/>
                </a:lnTo>
                <a:lnTo>
                  <a:pt x="382" y="453"/>
                </a:lnTo>
                <a:lnTo>
                  <a:pt x="395" y="444"/>
                </a:lnTo>
                <a:lnTo>
                  <a:pt x="409" y="435"/>
                </a:lnTo>
                <a:lnTo>
                  <a:pt x="400" y="448"/>
                </a:lnTo>
                <a:lnTo>
                  <a:pt x="387" y="462"/>
                </a:lnTo>
                <a:lnTo>
                  <a:pt x="373" y="475"/>
                </a:lnTo>
                <a:lnTo>
                  <a:pt x="364" y="488"/>
                </a:lnTo>
                <a:lnTo>
                  <a:pt x="355" y="501"/>
                </a:lnTo>
                <a:lnTo>
                  <a:pt x="351" y="515"/>
                </a:lnTo>
                <a:lnTo>
                  <a:pt x="369" y="515"/>
                </a:lnTo>
                <a:lnTo>
                  <a:pt x="378" y="501"/>
                </a:lnTo>
                <a:lnTo>
                  <a:pt x="391" y="488"/>
                </a:lnTo>
                <a:lnTo>
                  <a:pt x="404" y="475"/>
                </a:lnTo>
                <a:lnTo>
                  <a:pt x="418" y="466"/>
                </a:lnTo>
                <a:lnTo>
                  <a:pt x="422" y="453"/>
                </a:lnTo>
                <a:lnTo>
                  <a:pt x="422" y="470"/>
                </a:lnTo>
                <a:lnTo>
                  <a:pt x="418" y="488"/>
                </a:lnTo>
                <a:lnTo>
                  <a:pt x="413" y="501"/>
                </a:lnTo>
                <a:lnTo>
                  <a:pt x="404" y="515"/>
                </a:lnTo>
                <a:lnTo>
                  <a:pt x="418" y="515"/>
                </a:lnTo>
                <a:lnTo>
                  <a:pt x="431" y="497"/>
                </a:lnTo>
                <a:lnTo>
                  <a:pt x="444" y="479"/>
                </a:lnTo>
                <a:lnTo>
                  <a:pt x="453" y="466"/>
                </a:lnTo>
                <a:lnTo>
                  <a:pt x="458" y="453"/>
                </a:lnTo>
                <a:lnTo>
                  <a:pt x="458" y="479"/>
                </a:lnTo>
                <a:lnTo>
                  <a:pt x="458" y="493"/>
                </a:lnTo>
                <a:lnTo>
                  <a:pt x="475" y="493"/>
                </a:lnTo>
                <a:lnTo>
                  <a:pt x="480" y="479"/>
                </a:lnTo>
                <a:lnTo>
                  <a:pt x="489" y="466"/>
                </a:lnTo>
                <a:lnTo>
                  <a:pt x="498" y="448"/>
                </a:lnTo>
                <a:lnTo>
                  <a:pt x="498" y="435"/>
                </a:lnTo>
                <a:lnTo>
                  <a:pt x="498" y="422"/>
                </a:lnTo>
                <a:lnTo>
                  <a:pt x="498" y="404"/>
                </a:lnTo>
                <a:lnTo>
                  <a:pt x="502" y="386"/>
                </a:lnTo>
                <a:lnTo>
                  <a:pt x="507" y="373"/>
                </a:lnTo>
                <a:lnTo>
                  <a:pt x="511" y="359"/>
                </a:lnTo>
                <a:lnTo>
                  <a:pt x="515" y="346"/>
                </a:lnTo>
                <a:lnTo>
                  <a:pt x="515" y="333"/>
                </a:lnTo>
                <a:lnTo>
                  <a:pt x="520" y="315"/>
                </a:lnTo>
                <a:lnTo>
                  <a:pt x="533" y="302"/>
                </a:lnTo>
                <a:lnTo>
                  <a:pt x="538" y="288"/>
                </a:lnTo>
                <a:lnTo>
                  <a:pt x="551" y="280"/>
                </a:lnTo>
                <a:lnTo>
                  <a:pt x="551" y="297"/>
                </a:lnTo>
                <a:lnTo>
                  <a:pt x="551" y="311"/>
                </a:lnTo>
                <a:lnTo>
                  <a:pt x="555" y="324"/>
                </a:lnTo>
                <a:lnTo>
                  <a:pt x="555" y="337"/>
                </a:lnTo>
                <a:lnTo>
                  <a:pt x="555" y="351"/>
                </a:lnTo>
                <a:lnTo>
                  <a:pt x="555" y="364"/>
                </a:lnTo>
                <a:lnTo>
                  <a:pt x="555" y="377"/>
                </a:lnTo>
                <a:lnTo>
                  <a:pt x="555" y="391"/>
                </a:lnTo>
                <a:lnTo>
                  <a:pt x="555" y="377"/>
                </a:lnTo>
                <a:lnTo>
                  <a:pt x="564" y="364"/>
                </a:lnTo>
                <a:lnTo>
                  <a:pt x="569" y="351"/>
                </a:lnTo>
                <a:lnTo>
                  <a:pt x="569" y="337"/>
                </a:lnTo>
                <a:lnTo>
                  <a:pt x="569" y="324"/>
                </a:lnTo>
                <a:lnTo>
                  <a:pt x="578" y="306"/>
                </a:lnTo>
                <a:lnTo>
                  <a:pt x="582" y="288"/>
                </a:lnTo>
                <a:lnTo>
                  <a:pt x="591" y="271"/>
                </a:lnTo>
                <a:lnTo>
                  <a:pt x="595" y="257"/>
                </a:lnTo>
                <a:lnTo>
                  <a:pt x="604" y="244"/>
                </a:lnTo>
                <a:lnTo>
                  <a:pt x="613" y="231"/>
                </a:lnTo>
                <a:lnTo>
                  <a:pt x="622" y="217"/>
                </a:lnTo>
                <a:lnTo>
                  <a:pt x="626" y="204"/>
                </a:lnTo>
                <a:lnTo>
                  <a:pt x="622" y="217"/>
                </a:lnTo>
                <a:lnTo>
                  <a:pt x="613" y="231"/>
                </a:lnTo>
                <a:lnTo>
                  <a:pt x="600" y="244"/>
                </a:lnTo>
                <a:lnTo>
                  <a:pt x="591" y="231"/>
                </a:lnTo>
                <a:lnTo>
                  <a:pt x="591" y="213"/>
                </a:lnTo>
                <a:lnTo>
                  <a:pt x="591" y="200"/>
                </a:lnTo>
                <a:lnTo>
                  <a:pt x="591" y="213"/>
                </a:lnTo>
                <a:lnTo>
                  <a:pt x="591" y="226"/>
                </a:lnTo>
                <a:lnTo>
                  <a:pt x="591" y="240"/>
                </a:lnTo>
                <a:lnTo>
                  <a:pt x="591" y="253"/>
                </a:lnTo>
                <a:lnTo>
                  <a:pt x="591" y="266"/>
                </a:lnTo>
                <a:lnTo>
                  <a:pt x="586" y="280"/>
                </a:lnTo>
                <a:lnTo>
                  <a:pt x="582" y="293"/>
                </a:lnTo>
                <a:lnTo>
                  <a:pt x="578" y="311"/>
                </a:lnTo>
                <a:lnTo>
                  <a:pt x="573" y="328"/>
                </a:lnTo>
                <a:lnTo>
                  <a:pt x="564" y="342"/>
                </a:lnTo>
                <a:lnTo>
                  <a:pt x="560" y="355"/>
                </a:lnTo>
                <a:lnTo>
                  <a:pt x="555" y="368"/>
                </a:lnTo>
                <a:lnTo>
                  <a:pt x="555" y="382"/>
                </a:lnTo>
                <a:lnTo>
                  <a:pt x="551" y="395"/>
                </a:lnTo>
                <a:lnTo>
                  <a:pt x="546" y="408"/>
                </a:lnTo>
                <a:lnTo>
                  <a:pt x="542" y="422"/>
                </a:lnTo>
                <a:lnTo>
                  <a:pt x="542" y="435"/>
                </a:lnTo>
                <a:lnTo>
                  <a:pt x="538" y="453"/>
                </a:lnTo>
                <a:lnTo>
                  <a:pt x="538" y="470"/>
                </a:lnTo>
                <a:lnTo>
                  <a:pt x="533" y="484"/>
                </a:lnTo>
                <a:lnTo>
                  <a:pt x="524" y="501"/>
                </a:lnTo>
                <a:lnTo>
                  <a:pt x="524" y="515"/>
                </a:lnTo>
                <a:lnTo>
                  <a:pt x="520" y="528"/>
                </a:lnTo>
                <a:lnTo>
                  <a:pt x="520" y="546"/>
                </a:lnTo>
                <a:lnTo>
                  <a:pt x="515" y="559"/>
                </a:lnTo>
                <a:lnTo>
                  <a:pt x="515" y="572"/>
                </a:lnTo>
                <a:lnTo>
                  <a:pt x="515" y="586"/>
                </a:lnTo>
                <a:lnTo>
                  <a:pt x="511" y="599"/>
                </a:lnTo>
                <a:lnTo>
                  <a:pt x="511" y="612"/>
                </a:lnTo>
                <a:lnTo>
                  <a:pt x="511" y="626"/>
                </a:lnTo>
                <a:lnTo>
                  <a:pt x="511" y="639"/>
                </a:lnTo>
                <a:lnTo>
                  <a:pt x="520" y="652"/>
                </a:lnTo>
                <a:lnTo>
                  <a:pt x="533" y="657"/>
                </a:lnTo>
                <a:lnTo>
                  <a:pt x="546" y="666"/>
                </a:lnTo>
                <a:lnTo>
                  <a:pt x="560" y="675"/>
                </a:lnTo>
                <a:lnTo>
                  <a:pt x="595" y="675"/>
                </a:lnTo>
                <a:lnTo>
                  <a:pt x="609" y="675"/>
                </a:lnTo>
                <a:lnTo>
                  <a:pt x="618" y="661"/>
                </a:lnTo>
                <a:lnTo>
                  <a:pt x="631" y="657"/>
                </a:lnTo>
                <a:lnTo>
                  <a:pt x="644" y="648"/>
                </a:lnTo>
                <a:lnTo>
                  <a:pt x="658" y="639"/>
                </a:lnTo>
                <a:lnTo>
                  <a:pt x="671" y="635"/>
                </a:lnTo>
                <a:lnTo>
                  <a:pt x="684" y="630"/>
                </a:lnTo>
                <a:lnTo>
                  <a:pt x="698" y="621"/>
                </a:lnTo>
                <a:lnTo>
                  <a:pt x="711" y="617"/>
                </a:lnTo>
                <a:lnTo>
                  <a:pt x="724" y="612"/>
                </a:lnTo>
                <a:lnTo>
                  <a:pt x="738" y="608"/>
                </a:lnTo>
                <a:lnTo>
                  <a:pt x="751" y="604"/>
                </a:lnTo>
                <a:lnTo>
                  <a:pt x="764" y="599"/>
                </a:lnTo>
                <a:lnTo>
                  <a:pt x="778" y="595"/>
                </a:lnTo>
                <a:lnTo>
                  <a:pt x="791" y="595"/>
                </a:lnTo>
                <a:lnTo>
                  <a:pt x="804" y="590"/>
                </a:lnTo>
                <a:lnTo>
                  <a:pt x="822" y="586"/>
                </a:lnTo>
                <a:lnTo>
                  <a:pt x="840" y="581"/>
                </a:lnTo>
                <a:lnTo>
                  <a:pt x="853" y="572"/>
                </a:lnTo>
                <a:lnTo>
                  <a:pt x="866" y="568"/>
                </a:lnTo>
                <a:lnTo>
                  <a:pt x="880" y="568"/>
                </a:lnTo>
                <a:lnTo>
                  <a:pt x="893" y="564"/>
                </a:lnTo>
                <a:lnTo>
                  <a:pt x="906" y="559"/>
                </a:lnTo>
                <a:lnTo>
                  <a:pt x="920" y="550"/>
                </a:lnTo>
                <a:lnTo>
                  <a:pt x="924" y="568"/>
                </a:lnTo>
                <a:lnTo>
                  <a:pt x="924" y="581"/>
                </a:lnTo>
                <a:lnTo>
                  <a:pt x="933" y="595"/>
                </a:lnTo>
                <a:lnTo>
                  <a:pt x="937" y="608"/>
                </a:lnTo>
                <a:lnTo>
                  <a:pt x="924" y="612"/>
                </a:lnTo>
                <a:lnTo>
                  <a:pt x="911" y="617"/>
                </a:lnTo>
                <a:lnTo>
                  <a:pt x="897" y="621"/>
                </a:lnTo>
                <a:lnTo>
                  <a:pt x="884" y="626"/>
                </a:lnTo>
                <a:lnTo>
                  <a:pt x="880" y="639"/>
                </a:lnTo>
                <a:lnTo>
                  <a:pt x="880" y="652"/>
                </a:lnTo>
                <a:lnTo>
                  <a:pt x="893" y="652"/>
                </a:lnTo>
                <a:lnTo>
                  <a:pt x="902" y="639"/>
                </a:lnTo>
                <a:lnTo>
                  <a:pt x="911" y="626"/>
                </a:lnTo>
                <a:lnTo>
                  <a:pt x="906" y="639"/>
                </a:lnTo>
                <a:lnTo>
                  <a:pt x="906" y="652"/>
                </a:lnTo>
                <a:lnTo>
                  <a:pt x="920" y="657"/>
                </a:lnTo>
                <a:lnTo>
                  <a:pt x="924" y="643"/>
                </a:lnTo>
                <a:lnTo>
                  <a:pt x="929" y="657"/>
                </a:lnTo>
                <a:lnTo>
                  <a:pt x="942" y="666"/>
                </a:lnTo>
                <a:lnTo>
                  <a:pt x="946" y="648"/>
                </a:lnTo>
                <a:lnTo>
                  <a:pt x="960" y="648"/>
                </a:lnTo>
                <a:lnTo>
                  <a:pt x="973" y="657"/>
                </a:lnTo>
                <a:lnTo>
                  <a:pt x="986" y="643"/>
                </a:lnTo>
                <a:lnTo>
                  <a:pt x="995" y="630"/>
                </a:lnTo>
                <a:lnTo>
                  <a:pt x="1009" y="626"/>
                </a:lnTo>
                <a:lnTo>
                  <a:pt x="1013" y="612"/>
                </a:lnTo>
                <a:lnTo>
                  <a:pt x="1013" y="599"/>
                </a:lnTo>
                <a:lnTo>
                  <a:pt x="1013" y="586"/>
                </a:lnTo>
                <a:lnTo>
                  <a:pt x="1013" y="572"/>
                </a:lnTo>
                <a:lnTo>
                  <a:pt x="1009" y="555"/>
                </a:lnTo>
                <a:lnTo>
                  <a:pt x="1004" y="541"/>
                </a:lnTo>
                <a:lnTo>
                  <a:pt x="1000" y="528"/>
                </a:lnTo>
                <a:lnTo>
                  <a:pt x="995" y="515"/>
                </a:lnTo>
                <a:lnTo>
                  <a:pt x="995" y="501"/>
                </a:lnTo>
                <a:lnTo>
                  <a:pt x="995" y="488"/>
                </a:lnTo>
                <a:lnTo>
                  <a:pt x="995" y="475"/>
                </a:lnTo>
                <a:lnTo>
                  <a:pt x="991" y="462"/>
                </a:lnTo>
                <a:lnTo>
                  <a:pt x="977" y="448"/>
                </a:lnTo>
                <a:lnTo>
                  <a:pt x="964" y="439"/>
                </a:lnTo>
                <a:lnTo>
                  <a:pt x="951" y="430"/>
                </a:lnTo>
                <a:lnTo>
                  <a:pt x="937" y="430"/>
                </a:lnTo>
                <a:lnTo>
                  <a:pt x="924" y="439"/>
                </a:lnTo>
                <a:lnTo>
                  <a:pt x="911" y="453"/>
                </a:lnTo>
                <a:lnTo>
                  <a:pt x="897" y="457"/>
                </a:lnTo>
                <a:lnTo>
                  <a:pt x="884" y="466"/>
                </a:lnTo>
                <a:lnTo>
                  <a:pt x="871" y="470"/>
                </a:lnTo>
                <a:lnTo>
                  <a:pt x="857" y="475"/>
                </a:lnTo>
                <a:lnTo>
                  <a:pt x="826" y="479"/>
                </a:lnTo>
                <a:lnTo>
                  <a:pt x="813" y="488"/>
                </a:lnTo>
                <a:lnTo>
                  <a:pt x="795" y="488"/>
                </a:lnTo>
                <a:lnTo>
                  <a:pt x="778" y="488"/>
                </a:lnTo>
                <a:lnTo>
                  <a:pt x="760" y="488"/>
                </a:lnTo>
                <a:lnTo>
                  <a:pt x="746" y="493"/>
                </a:lnTo>
                <a:lnTo>
                  <a:pt x="720" y="497"/>
                </a:lnTo>
                <a:lnTo>
                  <a:pt x="706" y="501"/>
                </a:lnTo>
                <a:lnTo>
                  <a:pt x="693" y="510"/>
                </a:lnTo>
                <a:lnTo>
                  <a:pt x="680" y="524"/>
                </a:lnTo>
                <a:lnTo>
                  <a:pt x="666" y="533"/>
                </a:lnTo>
                <a:lnTo>
                  <a:pt x="653" y="541"/>
                </a:lnTo>
                <a:lnTo>
                  <a:pt x="640" y="550"/>
                </a:lnTo>
                <a:lnTo>
                  <a:pt x="635" y="564"/>
                </a:lnTo>
                <a:lnTo>
                  <a:pt x="644" y="550"/>
                </a:lnTo>
                <a:lnTo>
                  <a:pt x="653" y="537"/>
                </a:lnTo>
                <a:lnTo>
                  <a:pt x="671" y="524"/>
                </a:lnTo>
                <a:lnTo>
                  <a:pt x="680" y="510"/>
                </a:lnTo>
                <a:lnTo>
                  <a:pt x="684" y="497"/>
                </a:lnTo>
                <a:lnTo>
                  <a:pt x="693" y="484"/>
                </a:lnTo>
                <a:lnTo>
                  <a:pt x="702" y="470"/>
                </a:lnTo>
                <a:lnTo>
                  <a:pt x="711" y="457"/>
                </a:lnTo>
                <a:lnTo>
                  <a:pt x="715" y="444"/>
                </a:lnTo>
                <a:lnTo>
                  <a:pt x="720" y="430"/>
                </a:lnTo>
                <a:lnTo>
                  <a:pt x="724" y="413"/>
                </a:lnTo>
                <a:lnTo>
                  <a:pt x="733" y="399"/>
                </a:lnTo>
                <a:lnTo>
                  <a:pt x="738" y="386"/>
                </a:lnTo>
                <a:lnTo>
                  <a:pt x="742" y="373"/>
                </a:lnTo>
                <a:lnTo>
                  <a:pt x="751" y="359"/>
                </a:lnTo>
                <a:lnTo>
                  <a:pt x="755" y="342"/>
                </a:lnTo>
                <a:lnTo>
                  <a:pt x="760" y="328"/>
                </a:lnTo>
                <a:lnTo>
                  <a:pt x="769" y="315"/>
                </a:lnTo>
                <a:lnTo>
                  <a:pt x="773" y="302"/>
                </a:lnTo>
                <a:lnTo>
                  <a:pt x="786" y="288"/>
                </a:lnTo>
                <a:lnTo>
                  <a:pt x="791" y="275"/>
                </a:lnTo>
                <a:lnTo>
                  <a:pt x="800" y="262"/>
                </a:lnTo>
                <a:lnTo>
                  <a:pt x="809" y="249"/>
                </a:lnTo>
                <a:lnTo>
                  <a:pt x="813" y="235"/>
                </a:lnTo>
                <a:lnTo>
                  <a:pt x="818" y="222"/>
                </a:lnTo>
                <a:lnTo>
                  <a:pt x="822" y="209"/>
                </a:lnTo>
                <a:lnTo>
                  <a:pt x="822" y="191"/>
                </a:lnTo>
                <a:lnTo>
                  <a:pt x="822" y="178"/>
                </a:lnTo>
                <a:lnTo>
                  <a:pt x="822" y="164"/>
                </a:lnTo>
                <a:lnTo>
                  <a:pt x="822" y="146"/>
                </a:lnTo>
                <a:lnTo>
                  <a:pt x="822" y="133"/>
                </a:lnTo>
                <a:lnTo>
                  <a:pt x="818" y="120"/>
                </a:lnTo>
                <a:lnTo>
                  <a:pt x="809" y="107"/>
                </a:lnTo>
                <a:lnTo>
                  <a:pt x="800" y="93"/>
                </a:lnTo>
                <a:lnTo>
                  <a:pt x="786" y="80"/>
                </a:lnTo>
                <a:lnTo>
                  <a:pt x="778" y="67"/>
                </a:lnTo>
                <a:lnTo>
                  <a:pt x="769" y="53"/>
                </a:lnTo>
                <a:lnTo>
                  <a:pt x="760" y="40"/>
                </a:lnTo>
                <a:lnTo>
                  <a:pt x="755" y="27"/>
                </a:lnTo>
                <a:lnTo>
                  <a:pt x="746" y="13"/>
                </a:lnTo>
                <a:lnTo>
                  <a:pt x="738" y="0"/>
                </a:lnTo>
                <a:lnTo>
                  <a:pt x="746" y="18"/>
                </a:lnTo>
                <a:lnTo>
                  <a:pt x="755" y="31"/>
                </a:lnTo>
                <a:lnTo>
                  <a:pt x="764" y="44"/>
                </a:lnTo>
                <a:lnTo>
                  <a:pt x="773" y="62"/>
                </a:lnTo>
                <a:lnTo>
                  <a:pt x="782" y="75"/>
                </a:lnTo>
                <a:lnTo>
                  <a:pt x="791" y="89"/>
                </a:lnTo>
                <a:lnTo>
                  <a:pt x="795" y="102"/>
                </a:lnTo>
                <a:lnTo>
                  <a:pt x="804" y="115"/>
                </a:lnTo>
                <a:lnTo>
                  <a:pt x="809" y="129"/>
                </a:lnTo>
                <a:lnTo>
                  <a:pt x="818" y="142"/>
                </a:lnTo>
                <a:lnTo>
                  <a:pt x="822" y="155"/>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10" name="Freeform 130"/>
          <p:cNvSpPr>
            <a:spLocks/>
          </p:cNvSpPr>
          <p:nvPr/>
        </p:nvSpPr>
        <p:spPr bwMode="auto">
          <a:xfrm>
            <a:off x="7912100" y="4473575"/>
            <a:ext cx="44450" cy="42863"/>
          </a:xfrm>
          <a:custGeom>
            <a:avLst/>
            <a:gdLst>
              <a:gd name="T0" fmla="*/ 0 w 28"/>
              <a:gd name="T1" fmla="*/ 4 h 27"/>
              <a:gd name="T2" fmla="*/ 14 w 28"/>
              <a:gd name="T3" fmla="*/ 0 h 27"/>
              <a:gd name="T4" fmla="*/ 18 w 28"/>
              <a:gd name="T5" fmla="*/ 13 h 27"/>
              <a:gd name="T6" fmla="*/ 23 w 28"/>
              <a:gd name="T7" fmla="*/ 26 h 27"/>
              <a:gd name="T8" fmla="*/ 27 w 28"/>
              <a:gd name="T9" fmla="*/ 26 h 27"/>
              <a:gd name="T10" fmla="*/ 0 w 28"/>
              <a:gd name="T11" fmla="*/ 4 h 27"/>
            </a:gdLst>
            <a:ahLst/>
            <a:cxnLst>
              <a:cxn ang="0">
                <a:pos x="T0" y="T1"/>
              </a:cxn>
              <a:cxn ang="0">
                <a:pos x="T2" y="T3"/>
              </a:cxn>
              <a:cxn ang="0">
                <a:pos x="T4" y="T5"/>
              </a:cxn>
              <a:cxn ang="0">
                <a:pos x="T6" y="T7"/>
              </a:cxn>
              <a:cxn ang="0">
                <a:pos x="T8" y="T9"/>
              </a:cxn>
              <a:cxn ang="0">
                <a:pos x="T10" y="T11"/>
              </a:cxn>
            </a:cxnLst>
            <a:rect l="0" t="0" r="r" b="b"/>
            <a:pathLst>
              <a:path w="28" h="27">
                <a:moveTo>
                  <a:pt x="0" y="4"/>
                </a:moveTo>
                <a:lnTo>
                  <a:pt x="14" y="0"/>
                </a:lnTo>
                <a:lnTo>
                  <a:pt x="18" y="13"/>
                </a:lnTo>
                <a:lnTo>
                  <a:pt x="23" y="26"/>
                </a:lnTo>
                <a:lnTo>
                  <a:pt x="27" y="26"/>
                </a:lnTo>
                <a:lnTo>
                  <a:pt x="0" y="4"/>
                </a:lnTo>
              </a:path>
            </a:pathLst>
          </a:custGeom>
          <a:solidFill>
            <a:schemeClr val="accent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11" name="Freeform 131"/>
          <p:cNvSpPr>
            <a:spLocks/>
          </p:cNvSpPr>
          <p:nvPr/>
        </p:nvSpPr>
        <p:spPr bwMode="auto">
          <a:xfrm>
            <a:off x="7920038" y="4487863"/>
            <a:ext cx="30162" cy="1587"/>
          </a:xfrm>
          <a:custGeom>
            <a:avLst/>
            <a:gdLst>
              <a:gd name="T0" fmla="*/ 0 w 19"/>
              <a:gd name="T1" fmla="*/ 0 h 1"/>
              <a:gd name="T2" fmla="*/ 18 w 19"/>
              <a:gd name="T3" fmla="*/ 0 h 1"/>
            </a:gdLst>
            <a:ahLst/>
            <a:cxnLst>
              <a:cxn ang="0">
                <a:pos x="T0" y="T1"/>
              </a:cxn>
              <a:cxn ang="0">
                <a:pos x="T2" y="T3"/>
              </a:cxn>
            </a:cxnLst>
            <a:rect l="0" t="0" r="r" b="b"/>
            <a:pathLst>
              <a:path w="19" h="1">
                <a:moveTo>
                  <a:pt x="0" y="0"/>
                </a:moveTo>
                <a:lnTo>
                  <a:pt x="18"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12" name="Freeform 132"/>
          <p:cNvSpPr>
            <a:spLocks/>
          </p:cNvSpPr>
          <p:nvPr/>
        </p:nvSpPr>
        <p:spPr bwMode="auto">
          <a:xfrm>
            <a:off x="7258050" y="3395663"/>
            <a:ext cx="169863" cy="790575"/>
          </a:xfrm>
          <a:custGeom>
            <a:avLst/>
            <a:gdLst>
              <a:gd name="T0" fmla="*/ 0 w 107"/>
              <a:gd name="T1" fmla="*/ 497 h 498"/>
              <a:gd name="T2" fmla="*/ 9 w 107"/>
              <a:gd name="T3" fmla="*/ 484 h 498"/>
              <a:gd name="T4" fmla="*/ 18 w 107"/>
              <a:gd name="T5" fmla="*/ 470 h 498"/>
              <a:gd name="T6" fmla="*/ 27 w 107"/>
              <a:gd name="T7" fmla="*/ 457 h 498"/>
              <a:gd name="T8" fmla="*/ 40 w 107"/>
              <a:gd name="T9" fmla="*/ 444 h 498"/>
              <a:gd name="T10" fmla="*/ 44 w 107"/>
              <a:gd name="T11" fmla="*/ 430 h 498"/>
              <a:gd name="T12" fmla="*/ 49 w 107"/>
              <a:gd name="T13" fmla="*/ 417 h 498"/>
              <a:gd name="T14" fmla="*/ 53 w 107"/>
              <a:gd name="T15" fmla="*/ 404 h 498"/>
              <a:gd name="T16" fmla="*/ 57 w 107"/>
              <a:gd name="T17" fmla="*/ 391 h 498"/>
              <a:gd name="T18" fmla="*/ 66 w 107"/>
              <a:gd name="T19" fmla="*/ 377 h 498"/>
              <a:gd name="T20" fmla="*/ 75 w 107"/>
              <a:gd name="T21" fmla="*/ 364 h 498"/>
              <a:gd name="T22" fmla="*/ 80 w 107"/>
              <a:gd name="T23" fmla="*/ 346 h 498"/>
              <a:gd name="T24" fmla="*/ 84 w 107"/>
              <a:gd name="T25" fmla="*/ 333 h 498"/>
              <a:gd name="T26" fmla="*/ 93 w 107"/>
              <a:gd name="T27" fmla="*/ 320 h 498"/>
              <a:gd name="T28" fmla="*/ 97 w 107"/>
              <a:gd name="T29" fmla="*/ 306 h 498"/>
              <a:gd name="T30" fmla="*/ 102 w 107"/>
              <a:gd name="T31" fmla="*/ 293 h 498"/>
              <a:gd name="T32" fmla="*/ 106 w 107"/>
              <a:gd name="T33" fmla="*/ 280 h 498"/>
              <a:gd name="T34" fmla="*/ 106 w 107"/>
              <a:gd name="T35" fmla="*/ 266 h 498"/>
              <a:gd name="T36" fmla="*/ 106 w 107"/>
              <a:gd name="T37" fmla="*/ 253 h 498"/>
              <a:gd name="T38" fmla="*/ 106 w 107"/>
              <a:gd name="T39" fmla="*/ 235 h 498"/>
              <a:gd name="T40" fmla="*/ 106 w 107"/>
              <a:gd name="T41" fmla="*/ 222 h 498"/>
              <a:gd name="T42" fmla="*/ 106 w 107"/>
              <a:gd name="T43" fmla="*/ 209 h 498"/>
              <a:gd name="T44" fmla="*/ 106 w 107"/>
              <a:gd name="T45" fmla="*/ 195 h 498"/>
              <a:gd name="T46" fmla="*/ 106 w 107"/>
              <a:gd name="T47" fmla="*/ 182 h 498"/>
              <a:gd name="T48" fmla="*/ 106 w 107"/>
              <a:gd name="T49" fmla="*/ 169 h 498"/>
              <a:gd name="T50" fmla="*/ 106 w 107"/>
              <a:gd name="T51" fmla="*/ 151 h 498"/>
              <a:gd name="T52" fmla="*/ 106 w 107"/>
              <a:gd name="T53" fmla="*/ 138 h 498"/>
              <a:gd name="T54" fmla="*/ 106 w 107"/>
              <a:gd name="T55" fmla="*/ 124 h 498"/>
              <a:gd name="T56" fmla="*/ 106 w 107"/>
              <a:gd name="T57" fmla="*/ 111 h 498"/>
              <a:gd name="T58" fmla="*/ 106 w 107"/>
              <a:gd name="T59" fmla="*/ 98 h 498"/>
              <a:gd name="T60" fmla="*/ 106 w 107"/>
              <a:gd name="T61" fmla="*/ 80 h 498"/>
              <a:gd name="T62" fmla="*/ 106 w 107"/>
              <a:gd name="T63" fmla="*/ 67 h 498"/>
              <a:gd name="T64" fmla="*/ 106 w 107"/>
              <a:gd name="T65" fmla="*/ 53 h 498"/>
              <a:gd name="T66" fmla="*/ 106 w 107"/>
              <a:gd name="T67" fmla="*/ 40 h 498"/>
              <a:gd name="T68" fmla="*/ 106 w 107"/>
              <a:gd name="T69" fmla="*/ 27 h 498"/>
              <a:gd name="T70" fmla="*/ 106 w 107"/>
              <a:gd name="T71" fmla="*/ 13 h 498"/>
              <a:gd name="T72" fmla="*/ 106 w 107"/>
              <a:gd name="T73"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498">
                <a:moveTo>
                  <a:pt x="0" y="497"/>
                </a:moveTo>
                <a:lnTo>
                  <a:pt x="9" y="484"/>
                </a:lnTo>
                <a:lnTo>
                  <a:pt x="18" y="470"/>
                </a:lnTo>
                <a:lnTo>
                  <a:pt x="27" y="457"/>
                </a:lnTo>
                <a:lnTo>
                  <a:pt x="40" y="444"/>
                </a:lnTo>
                <a:lnTo>
                  <a:pt x="44" y="430"/>
                </a:lnTo>
                <a:lnTo>
                  <a:pt x="49" y="417"/>
                </a:lnTo>
                <a:lnTo>
                  <a:pt x="53" y="404"/>
                </a:lnTo>
                <a:lnTo>
                  <a:pt x="57" y="391"/>
                </a:lnTo>
                <a:lnTo>
                  <a:pt x="66" y="377"/>
                </a:lnTo>
                <a:lnTo>
                  <a:pt x="75" y="364"/>
                </a:lnTo>
                <a:lnTo>
                  <a:pt x="80" y="346"/>
                </a:lnTo>
                <a:lnTo>
                  <a:pt x="84" y="333"/>
                </a:lnTo>
                <a:lnTo>
                  <a:pt x="93" y="320"/>
                </a:lnTo>
                <a:lnTo>
                  <a:pt x="97" y="306"/>
                </a:lnTo>
                <a:lnTo>
                  <a:pt x="102" y="293"/>
                </a:lnTo>
                <a:lnTo>
                  <a:pt x="106" y="280"/>
                </a:lnTo>
                <a:lnTo>
                  <a:pt x="106" y="266"/>
                </a:lnTo>
                <a:lnTo>
                  <a:pt x="106" y="253"/>
                </a:lnTo>
                <a:lnTo>
                  <a:pt x="106" y="235"/>
                </a:lnTo>
                <a:lnTo>
                  <a:pt x="106" y="222"/>
                </a:lnTo>
                <a:lnTo>
                  <a:pt x="106" y="209"/>
                </a:lnTo>
                <a:lnTo>
                  <a:pt x="106" y="195"/>
                </a:lnTo>
                <a:lnTo>
                  <a:pt x="106" y="182"/>
                </a:lnTo>
                <a:lnTo>
                  <a:pt x="106" y="169"/>
                </a:lnTo>
                <a:lnTo>
                  <a:pt x="106" y="151"/>
                </a:lnTo>
                <a:lnTo>
                  <a:pt x="106" y="138"/>
                </a:lnTo>
                <a:lnTo>
                  <a:pt x="106" y="124"/>
                </a:lnTo>
                <a:lnTo>
                  <a:pt x="106" y="111"/>
                </a:lnTo>
                <a:lnTo>
                  <a:pt x="106" y="98"/>
                </a:lnTo>
                <a:lnTo>
                  <a:pt x="106" y="80"/>
                </a:lnTo>
                <a:lnTo>
                  <a:pt x="106" y="67"/>
                </a:lnTo>
                <a:lnTo>
                  <a:pt x="106" y="53"/>
                </a:lnTo>
                <a:lnTo>
                  <a:pt x="106" y="40"/>
                </a:lnTo>
                <a:lnTo>
                  <a:pt x="106" y="27"/>
                </a:lnTo>
                <a:lnTo>
                  <a:pt x="106" y="13"/>
                </a:lnTo>
                <a:lnTo>
                  <a:pt x="106"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13" name="Freeform 133"/>
          <p:cNvSpPr>
            <a:spLocks/>
          </p:cNvSpPr>
          <p:nvPr/>
        </p:nvSpPr>
        <p:spPr bwMode="auto">
          <a:xfrm>
            <a:off x="7186613" y="3409950"/>
            <a:ext cx="79375" cy="669925"/>
          </a:xfrm>
          <a:custGeom>
            <a:avLst/>
            <a:gdLst>
              <a:gd name="T0" fmla="*/ 27 w 50"/>
              <a:gd name="T1" fmla="*/ 0 h 422"/>
              <a:gd name="T2" fmla="*/ 31 w 50"/>
              <a:gd name="T3" fmla="*/ 18 h 422"/>
              <a:gd name="T4" fmla="*/ 31 w 50"/>
              <a:gd name="T5" fmla="*/ 31 h 422"/>
              <a:gd name="T6" fmla="*/ 36 w 50"/>
              <a:gd name="T7" fmla="*/ 44 h 422"/>
              <a:gd name="T8" fmla="*/ 36 w 50"/>
              <a:gd name="T9" fmla="*/ 62 h 422"/>
              <a:gd name="T10" fmla="*/ 40 w 50"/>
              <a:gd name="T11" fmla="*/ 80 h 422"/>
              <a:gd name="T12" fmla="*/ 40 w 50"/>
              <a:gd name="T13" fmla="*/ 97 h 422"/>
              <a:gd name="T14" fmla="*/ 45 w 50"/>
              <a:gd name="T15" fmla="*/ 115 h 422"/>
              <a:gd name="T16" fmla="*/ 49 w 50"/>
              <a:gd name="T17" fmla="*/ 129 h 422"/>
              <a:gd name="T18" fmla="*/ 49 w 50"/>
              <a:gd name="T19" fmla="*/ 142 h 422"/>
              <a:gd name="T20" fmla="*/ 49 w 50"/>
              <a:gd name="T21" fmla="*/ 160 h 422"/>
              <a:gd name="T22" fmla="*/ 49 w 50"/>
              <a:gd name="T23" fmla="*/ 177 h 422"/>
              <a:gd name="T24" fmla="*/ 49 w 50"/>
              <a:gd name="T25" fmla="*/ 195 h 422"/>
              <a:gd name="T26" fmla="*/ 49 w 50"/>
              <a:gd name="T27" fmla="*/ 213 h 422"/>
              <a:gd name="T28" fmla="*/ 49 w 50"/>
              <a:gd name="T29" fmla="*/ 226 h 422"/>
              <a:gd name="T30" fmla="*/ 49 w 50"/>
              <a:gd name="T31" fmla="*/ 239 h 422"/>
              <a:gd name="T32" fmla="*/ 49 w 50"/>
              <a:gd name="T33" fmla="*/ 253 h 422"/>
              <a:gd name="T34" fmla="*/ 49 w 50"/>
              <a:gd name="T35" fmla="*/ 266 h 422"/>
              <a:gd name="T36" fmla="*/ 49 w 50"/>
              <a:gd name="T37" fmla="*/ 279 h 422"/>
              <a:gd name="T38" fmla="*/ 40 w 50"/>
              <a:gd name="T39" fmla="*/ 292 h 422"/>
              <a:gd name="T40" fmla="*/ 31 w 50"/>
              <a:gd name="T41" fmla="*/ 310 h 422"/>
              <a:gd name="T42" fmla="*/ 27 w 50"/>
              <a:gd name="T43" fmla="*/ 324 h 422"/>
              <a:gd name="T44" fmla="*/ 22 w 50"/>
              <a:gd name="T45" fmla="*/ 337 h 422"/>
              <a:gd name="T46" fmla="*/ 13 w 50"/>
              <a:gd name="T47" fmla="*/ 355 h 422"/>
              <a:gd name="T48" fmla="*/ 9 w 50"/>
              <a:gd name="T49" fmla="*/ 368 h 422"/>
              <a:gd name="T50" fmla="*/ 4 w 50"/>
              <a:gd name="T51" fmla="*/ 381 h 422"/>
              <a:gd name="T52" fmla="*/ 4 w 50"/>
              <a:gd name="T53" fmla="*/ 394 h 422"/>
              <a:gd name="T54" fmla="*/ 4 w 50"/>
              <a:gd name="T55" fmla="*/ 408 h 422"/>
              <a:gd name="T56" fmla="*/ 0 w 50"/>
              <a:gd name="T57"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22">
                <a:moveTo>
                  <a:pt x="27" y="0"/>
                </a:moveTo>
                <a:lnTo>
                  <a:pt x="31" y="18"/>
                </a:lnTo>
                <a:lnTo>
                  <a:pt x="31" y="31"/>
                </a:lnTo>
                <a:lnTo>
                  <a:pt x="36" y="44"/>
                </a:lnTo>
                <a:lnTo>
                  <a:pt x="36" y="62"/>
                </a:lnTo>
                <a:lnTo>
                  <a:pt x="40" y="80"/>
                </a:lnTo>
                <a:lnTo>
                  <a:pt x="40" y="97"/>
                </a:lnTo>
                <a:lnTo>
                  <a:pt x="45" y="115"/>
                </a:lnTo>
                <a:lnTo>
                  <a:pt x="49" y="129"/>
                </a:lnTo>
                <a:lnTo>
                  <a:pt x="49" y="142"/>
                </a:lnTo>
                <a:lnTo>
                  <a:pt x="49" y="160"/>
                </a:lnTo>
                <a:lnTo>
                  <a:pt x="49" y="177"/>
                </a:lnTo>
                <a:lnTo>
                  <a:pt x="49" y="195"/>
                </a:lnTo>
                <a:lnTo>
                  <a:pt x="49" y="213"/>
                </a:lnTo>
                <a:lnTo>
                  <a:pt x="49" y="226"/>
                </a:lnTo>
                <a:lnTo>
                  <a:pt x="49" y="239"/>
                </a:lnTo>
                <a:lnTo>
                  <a:pt x="49" y="253"/>
                </a:lnTo>
                <a:lnTo>
                  <a:pt x="49" y="266"/>
                </a:lnTo>
                <a:lnTo>
                  <a:pt x="49" y="279"/>
                </a:lnTo>
                <a:lnTo>
                  <a:pt x="40" y="292"/>
                </a:lnTo>
                <a:lnTo>
                  <a:pt x="31" y="310"/>
                </a:lnTo>
                <a:lnTo>
                  <a:pt x="27" y="324"/>
                </a:lnTo>
                <a:lnTo>
                  <a:pt x="22" y="337"/>
                </a:lnTo>
                <a:lnTo>
                  <a:pt x="13" y="355"/>
                </a:lnTo>
                <a:lnTo>
                  <a:pt x="9" y="368"/>
                </a:lnTo>
                <a:lnTo>
                  <a:pt x="4" y="381"/>
                </a:lnTo>
                <a:lnTo>
                  <a:pt x="4" y="394"/>
                </a:lnTo>
                <a:lnTo>
                  <a:pt x="4" y="408"/>
                </a:lnTo>
                <a:lnTo>
                  <a:pt x="0" y="421"/>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14" name="Freeform 134"/>
          <p:cNvSpPr>
            <a:spLocks/>
          </p:cNvSpPr>
          <p:nvPr/>
        </p:nvSpPr>
        <p:spPr bwMode="auto">
          <a:xfrm>
            <a:off x="6757988" y="3092450"/>
            <a:ext cx="501650" cy="903288"/>
          </a:xfrm>
          <a:custGeom>
            <a:avLst/>
            <a:gdLst>
              <a:gd name="T0" fmla="*/ 4 w 316"/>
              <a:gd name="T1" fmla="*/ 555 h 569"/>
              <a:gd name="T2" fmla="*/ 31 w 316"/>
              <a:gd name="T3" fmla="*/ 533 h 569"/>
              <a:gd name="T4" fmla="*/ 75 w 316"/>
              <a:gd name="T5" fmla="*/ 524 h 569"/>
              <a:gd name="T6" fmla="*/ 106 w 316"/>
              <a:gd name="T7" fmla="*/ 519 h 569"/>
              <a:gd name="T8" fmla="*/ 142 w 316"/>
              <a:gd name="T9" fmla="*/ 515 h 569"/>
              <a:gd name="T10" fmla="*/ 169 w 316"/>
              <a:gd name="T11" fmla="*/ 515 h 569"/>
              <a:gd name="T12" fmla="*/ 195 w 316"/>
              <a:gd name="T13" fmla="*/ 510 h 569"/>
              <a:gd name="T14" fmla="*/ 226 w 316"/>
              <a:gd name="T15" fmla="*/ 506 h 569"/>
              <a:gd name="T16" fmla="*/ 240 w 316"/>
              <a:gd name="T17" fmla="*/ 519 h 569"/>
              <a:gd name="T18" fmla="*/ 222 w 316"/>
              <a:gd name="T19" fmla="*/ 546 h 569"/>
              <a:gd name="T20" fmla="*/ 222 w 316"/>
              <a:gd name="T21" fmla="*/ 541 h 569"/>
              <a:gd name="T22" fmla="*/ 231 w 316"/>
              <a:gd name="T23" fmla="*/ 515 h 569"/>
              <a:gd name="T24" fmla="*/ 240 w 316"/>
              <a:gd name="T25" fmla="*/ 484 h 569"/>
              <a:gd name="T26" fmla="*/ 253 w 316"/>
              <a:gd name="T27" fmla="*/ 457 h 569"/>
              <a:gd name="T28" fmla="*/ 266 w 316"/>
              <a:gd name="T29" fmla="*/ 426 h 569"/>
              <a:gd name="T30" fmla="*/ 275 w 316"/>
              <a:gd name="T31" fmla="*/ 395 h 569"/>
              <a:gd name="T32" fmla="*/ 280 w 316"/>
              <a:gd name="T33" fmla="*/ 368 h 569"/>
              <a:gd name="T34" fmla="*/ 293 w 316"/>
              <a:gd name="T35" fmla="*/ 368 h 569"/>
              <a:gd name="T36" fmla="*/ 306 w 316"/>
              <a:gd name="T37" fmla="*/ 395 h 569"/>
              <a:gd name="T38" fmla="*/ 315 w 316"/>
              <a:gd name="T39" fmla="*/ 422 h 569"/>
              <a:gd name="T40" fmla="*/ 311 w 316"/>
              <a:gd name="T41" fmla="*/ 395 h 569"/>
              <a:gd name="T42" fmla="*/ 297 w 316"/>
              <a:gd name="T43" fmla="*/ 364 h 569"/>
              <a:gd name="T44" fmla="*/ 288 w 316"/>
              <a:gd name="T45" fmla="*/ 337 h 569"/>
              <a:gd name="T46" fmla="*/ 280 w 316"/>
              <a:gd name="T47" fmla="*/ 311 h 569"/>
              <a:gd name="T48" fmla="*/ 275 w 316"/>
              <a:gd name="T49" fmla="*/ 284 h 569"/>
              <a:gd name="T50" fmla="*/ 266 w 316"/>
              <a:gd name="T51" fmla="*/ 257 h 569"/>
              <a:gd name="T52" fmla="*/ 262 w 316"/>
              <a:gd name="T53" fmla="*/ 231 h 569"/>
              <a:gd name="T54" fmla="*/ 266 w 316"/>
              <a:gd name="T55" fmla="*/ 204 h 569"/>
              <a:gd name="T56" fmla="*/ 280 w 316"/>
              <a:gd name="T57" fmla="*/ 173 h 569"/>
              <a:gd name="T58" fmla="*/ 280 w 316"/>
              <a:gd name="T59" fmla="*/ 146 h 569"/>
              <a:gd name="T60" fmla="*/ 280 w 316"/>
              <a:gd name="T61" fmla="*/ 115 h 569"/>
              <a:gd name="T62" fmla="*/ 288 w 316"/>
              <a:gd name="T63" fmla="*/ 84 h 569"/>
              <a:gd name="T64" fmla="*/ 284 w 316"/>
              <a:gd name="T65" fmla="*/ 58 h 569"/>
              <a:gd name="T66" fmla="*/ 271 w 316"/>
              <a:gd name="T67" fmla="*/ 31 h 569"/>
              <a:gd name="T68" fmla="*/ 266 w 316"/>
              <a:gd name="T69" fmla="*/ 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569">
                <a:moveTo>
                  <a:pt x="0" y="568"/>
                </a:moveTo>
                <a:lnTo>
                  <a:pt x="4" y="555"/>
                </a:lnTo>
                <a:lnTo>
                  <a:pt x="18" y="546"/>
                </a:lnTo>
                <a:lnTo>
                  <a:pt x="31" y="533"/>
                </a:lnTo>
                <a:lnTo>
                  <a:pt x="44" y="528"/>
                </a:lnTo>
                <a:lnTo>
                  <a:pt x="75" y="524"/>
                </a:lnTo>
                <a:lnTo>
                  <a:pt x="89" y="524"/>
                </a:lnTo>
                <a:lnTo>
                  <a:pt x="106" y="519"/>
                </a:lnTo>
                <a:lnTo>
                  <a:pt x="124" y="515"/>
                </a:lnTo>
                <a:lnTo>
                  <a:pt x="142" y="515"/>
                </a:lnTo>
                <a:lnTo>
                  <a:pt x="155" y="515"/>
                </a:lnTo>
                <a:lnTo>
                  <a:pt x="169" y="515"/>
                </a:lnTo>
                <a:lnTo>
                  <a:pt x="182" y="515"/>
                </a:lnTo>
                <a:lnTo>
                  <a:pt x="195" y="510"/>
                </a:lnTo>
                <a:lnTo>
                  <a:pt x="213" y="510"/>
                </a:lnTo>
                <a:lnTo>
                  <a:pt x="226" y="506"/>
                </a:lnTo>
                <a:lnTo>
                  <a:pt x="240" y="506"/>
                </a:lnTo>
                <a:lnTo>
                  <a:pt x="240" y="519"/>
                </a:lnTo>
                <a:lnTo>
                  <a:pt x="235" y="533"/>
                </a:lnTo>
                <a:lnTo>
                  <a:pt x="222" y="546"/>
                </a:lnTo>
                <a:lnTo>
                  <a:pt x="213" y="559"/>
                </a:lnTo>
                <a:lnTo>
                  <a:pt x="222" y="541"/>
                </a:lnTo>
                <a:lnTo>
                  <a:pt x="231" y="528"/>
                </a:lnTo>
                <a:lnTo>
                  <a:pt x="231" y="515"/>
                </a:lnTo>
                <a:lnTo>
                  <a:pt x="235" y="501"/>
                </a:lnTo>
                <a:lnTo>
                  <a:pt x="240" y="484"/>
                </a:lnTo>
                <a:lnTo>
                  <a:pt x="240" y="470"/>
                </a:lnTo>
                <a:lnTo>
                  <a:pt x="253" y="457"/>
                </a:lnTo>
                <a:lnTo>
                  <a:pt x="262" y="444"/>
                </a:lnTo>
                <a:lnTo>
                  <a:pt x="266" y="426"/>
                </a:lnTo>
                <a:lnTo>
                  <a:pt x="275" y="408"/>
                </a:lnTo>
                <a:lnTo>
                  <a:pt x="275" y="395"/>
                </a:lnTo>
                <a:lnTo>
                  <a:pt x="275" y="382"/>
                </a:lnTo>
                <a:lnTo>
                  <a:pt x="280" y="368"/>
                </a:lnTo>
                <a:lnTo>
                  <a:pt x="280" y="355"/>
                </a:lnTo>
                <a:lnTo>
                  <a:pt x="293" y="368"/>
                </a:lnTo>
                <a:lnTo>
                  <a:pt x="297" y="382"/>
                </a:lnTo>
                <a:lnTo>
                  <a:pt x="306" y="395"/>
                </a:lnTo>
                <a:lnTo>
                  <a:pt x="311" y="408"/>
                </a:lnTo>
                <a:lnTo>
                  <a:pt x="315" y="422"/>
                </a:lnTo>
                <a:lnTo>
                  <a:pt x="311" y="408"/>
                </a:lnTo>
                <a:lnTo>
                  <a:pt x="311" y="395"/>
                </a:lnTo>
                <a:lnTo>
                  <a:pt x="306" y="377"/>
                </a:lnTo>
                <a:lnTo>
                  <a:pt x="297" y="364"/>
                </a:lnTo>
                <a:lnTo>
                  <a:pt x="293" y="351"/>
                </a:lnTo>
                <a:lnTo>
                  <a:pt x="288" y="337"/>
                </a:lnTo>
                <a:lnTo>
                  <a:pt x="284" y="324"/>
                </a:lnTo>
                <a:lnTo>
                  <a:pt x="280" y="311"/>
                </a:lnTo>
                <a:lnTo>
                  <a:pt x="280" y="297"/>
                </a:lnTo>
                <a:lnTo>
                  <a:pt x="275" y="284"/>
                </a:lnTo>
                <a:lnTo>
                  <a:pt x="271" y="271"/>
                </a:lnTo>
                <a:lnTo>
                  <a:pt x="266" y="257"/>
                </a:lnTo>
                <a:lnTo>
                  <a:pt x="262" y="244"/>
                </a:lnTo>
                <a:lnTo>
                  <a:pt x="262" y="231"/>
                </a:lnTo>
                <a:lnTo>
                  <a:pt x="262" y="217"/>
                </a:lnTo>
                <a:lnTo>
                  <a:pt x="266" y="204"/>
                </a:lnTo>
                <a:lnTo>
                  <a:pt x="275" y="186"/>
                </a:lnTo>
                <a:lnTo>
                  <a:pt x="280" y="173"/>
                </a:lnTo>
                <a:lnTo>
                  <a:pt x="280" y="160"/>
                </a:lnTo>
                <a:lnTo>
                  <a:pt x="280" y="146"/>
                </a:lnTo>
                <a:lnTo>
                  <a:pt x="280" y="129"/>
                </a:lnTo>
                <a:lnTo>
                  <a:pt x="280" y="115"/>
                </a:lnTo>
                <a:lnTo>
                  <a:pt x="280" y="98"/>
                </a:lnTo>
                <a:lnTo>
                  <a:pt x="288" y="84"/>
                </a:lnTo>
                <a:lnTo>
                  <a:pt x="293" y="71"/>
                </a:lnTo>
                <a:lnTo>
                  <a:pt x="284" y="58"/>
                </a:lnTo>
                <a:lnTo>
                  <a:pt x="275" y="44"/>
                </a:lnTo>
                <a:lnTo>
                  <a:pt x="271" y="31"/>
                </a:lnTo>
                <a:lnTo>
                  <a:pt x="266" y="18"/>
                </a:lnTo>
                <a:lnTo>
                  <a:pt x="266"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15" name="Freeform 135"/>
          <p:cNvSpPr>
            <a:spLocks/>
          </p:cNvSpPr>
          <p:nvPr/>
        </p:nvSpPr>
        <p:spPr bwMode="auto">
          <a:xfrm>
            <a:off x="7172325" y="3021013"/>
            <a:ext cx="319088" cy="1249362"/>
          </a:xfrm>
          <a:custGeom>
            <a:avLst/>
            <a:gdLst>
              <a:gd name="T0" fmla="*/ 0 w 201"/>
              <a:gd name="T1" fmla="*/ 786 h 787"/>
              <a:gd name="T2" fmla="*/ 107 w 201"/>
              <a:gd name="T3" fmla="*/ 506 h 787"/>
              <a:gd name="T4" fmla="*/ 107 w 201"/>
              <a:gd name="T5" fmla="*/ 120 h 787"/>
              <a:gd name="T6" fmla="*/ 93 w 201"/>
              <a:gd name="T7" fmla="*/ 120 h 787"/>
              <a:gd name="T8" fmla="*/ 80 w 201"/>
              <a:gd name="T9" fmla="*/ 124 h 787"/>
              <a:gd name="T10" fmla="*/ 98 w 201"/>
              <a:gd name="T11" fmla="*/ 120 h 787"/>
              <a:gd name="T12" fmla="*/ 102 w 201"/>
              <a:gd name="T13" fmla="*/ 107 h 787"/>
              <a:gd name="T14" fmla="*/ 116 w 201"/>
              <a:gd name="T15" fmla="*/ 93 h 787"/>
              <a:gd name="T16" fmla="*/ 120 w 201"/>
              <a:gd name="T17" fmla="*/ 80 h 787"/>
              <a:gd name="T18" fmla="*/ 116 w 201"/>
              <a:gd name="T19" fmla="*/ 67 h 787"/>
              <a:gd name="T20" fmla="*/ 111 w 201"/>
              <a:gd name="T21" fmla="*/ 53 h 787"/>
              <a:gd name="T22" fmla="*/ 107 w 201"/>
              <a:gd name="T23" fmla="*/ 40 h 787"/>
              <a:gd name="T24" fmla="*/ 98 w 201"/>
              <a:gd name="T25" fmla="*/ 27 h 787"/>
              <a:gd name="T26" fmla="*/ 93 w 201"/>
              <a:gd name="T27" fmla="*/ 13 h 787"/>
              <a:gd name="T28" fmla="*/ 89 w 201"/>
              <a:gd name="T29" fmla="*/ 0 h 787"/>
              <a:gd name="T30" fmla="*/ 89 w 201"/>
              <a:gd name="T31" fmla="*/ 13 h 787"/>
              <a:gd name="T32" fmla="*/ 98 w 201"/>
              <a:gd name="T33" fmla="*/ 27 h 787"/>
              <a:gd name="T34" fmla="*/ 107 w 201"/>
              <a:gd name="T35" fmla="*/ 40 h 787"/>
              <a:gd name="T36" fmla="*/ 111 w 201"/>
              <a:gd name="T37" fmla="*/ 53 h 787"/>
              <a:gd name="T38" fmla="*/ 124 w 201"/>
              <a:gd name="T39" fmla="*/ 62 h 787"/>
              <a:gd name="T40" fmla="*/ 133 w 201"/>
              <a:gd name="T41" fmla="*/ 75 h 787"/>
              <a:gd name="T42" fmla="*/ 142 w 201"/>
              <a:gd name="T43" fmla="*/ 89 h 787"/>
              <a:gd name="T44" fmla="*/ 156 w 201"/>
              <a:gd name="T45" fmla="*/ 107 h 787"/>
              <a:gd name="T46" fmla="*/ 164 w 201"/>
              <a:gd name="T47" fmla="*/ 124 h 787"/>
              <a:gd name="T48" fmla="*/ 173 w 201"/>
              <a:gd name="T49" fmla="*/ 138 h 787"/>
              <a:gd name="T50" fmla="*/ 178 w 201"/>
              <a:gd name="T51" fmla="*/ 151 h 787"/>
              <a:gd name="T52" fmla="*/ 182 w 201"/>
              <a:gd name="T53" fmla="*/ 164 h 787"/>
              <a:gd name="T54" fmla="*/ 187 w 201"/>
              <a:gd name="T55" fmla="*/ 178 h 787"/>
              <a:gd name="T56" fmla="*/ 191 w 201"/>
              <a:gd name="T57" fmla="*/ 191 h 787"/>
              <a:gd name="T58" fmla="*/ 196 w 201"/>
              <a:gd name="T59" fmla="*/ 204 h 787"/>
              <a:gd name="T60" fmla="*/ 196 w 201"/>
              <a:gd name="T61" fmla="*/ 218 h 787"/>
              <a:gd name="T62" fmla="*/ 196 w 201"/>
              <a:gd name="T63" fmla="*/ 231 h 787"/>
              <a:gd name="T64" fmla="*/ 200 w 201"/>
              <a:gd name="T65" fmla="*/ 249 h 787"/>
              <a:gd name="T66" fmla="*/ 200 w 201"/>
              <a:gd name="T67" fmla="*/ 262 h 787"/>
              <a:gd name="T68" fmla="*/ 200 w 201"/>
              <a:gd name="T69" fmla="*/ 275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 h="787">
                <a:moveTo>
                  <a:pt x="0" y="786"/>
                </a:moveTo>
                <a:lnTo>
                  <a:pt x="107" y="506"/>
                </a:lnTo>
                <a:lnTo>
                  <a:pt x="107" y="120"/>
                </a:lnTo>
                <a:lnTo>
                  <a:pt x="93" y="120"/>
                </a:lnTo>
                <a:lnTo>
                  <a:pt x="80" y="124"/>
                </a:lnTo>
                <a:lnTo>
                  <a:pt x="98" y="120"/>
                </a:lnTo>
                <a:lnTo>
                  <a:pt x="102" y="107"/>
                </a:lnTo>
                <a:lnTo>
                  <a:pt x="116" y="93"/>
                </a:lnTo>
                <a:lnTo>
                  <a:pt x="120" y="80"/>
                </a:lnTo>
                <a:lnTo>
                  <a:pt x="116" y="67"/>
                </a:lnTo>
                <a:lnTo>
                  <a:pt x="111" y="53"/>
                </a:lnTo>
                <a:lnTo>
                  <a:pt x="107" y="40"/>
                </a:lnTo>
                <a:lnTo>
                  <a:pt x="98" y="27"/>
                </a:lnTo>
                <a:lnTo>
                  <a:pt x="93" y="13"/>
                </a:lnTo>
                <a:lnTo>
                  <a:pt x="89" y="0"/>
                </a:lnTo>
                <a:lnTo>
                  <a:pt x="89" y="13"/>
                </a:lnTo>
                <a:lnTo>
                  <a:pt x="98" y="27"/>
                </a:lnTo>
                <a:lnTo>
                  <a:pt x="107" y="40"/>
                </a:lnTo>
                <a:lnTo>
                  <a:pt x="111" y="53"/>
                </a:lnTo>
                <a:lnTo>
                  <a:pt x="124" y="62"/>
                </a:lnTo>
                <a:lnTo>
                  <a:pt x="133" y="75"/>
                </a:lnTo>
                <a:lnTo>
                  <a:pt x="142" y="89"/>
                </a:lnTo>
                <a:lnTo>
                  <a:pt x="156" y="107"/>
                </a:lnTo>
                <a:lnTo>
                  <a:pt x="164" y="124"/>
                </a:lnTo>
                <a:lnTo>
                  <a:pt x="173" y="138"/>
                </a:lnTo>
                <a:lnTo>
                  <a:pt x="178" y="151"/>
                </a:lnTo>
                <a:lnTo>
                  <a:pt x="182" y="164"/>
                </a:lnTo>
                <a:lnTo>
                  <a:pt x="187" y="178"/>
                </a:lnTo>
                <a:lnTo>
                  <a:pt x="191" y="191"/>
                </a:lnTo>
                <a:lnTo>
                  <a:pt x="196" y="204"/>
                </a:lnTo>
                <a:lnTo>
                  <a:pt x="196" y="218"/>
                </a:lnTo>
                <a:lnTo>
                  <a:pt x="196" y="231"/>
                </a:lnTo>
                <a:lnTo>
                  <a:pt x="200" y="249"/>
                </a:lnTo>
                <a:lnTo>
                  <a:pt x="200" y="262"/>
                </a:lnTo>
                <a:lnTo>
                  <a:pt x="200" y="275"/>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16" name="Freeform 136"/>
          <p:cNvSpPr>
            <a:spLocks/>
          </p:cNvSpPr>
          <p:nvPr/>
        </p:nvSpPr>
        <p:spPr bwMode="auto">
          <a:xfrm>
            <a:off x="7497763" y="3705225"/>
            <a:ext cx="65087" cy="192088"/>
          </a:xfrm>
          <a:custGeom>
            <a:avLst/>
            <a:gdLst>
              <a:gd name="T0" fmla="*/ 9 w 41"/>
              <a:gd name="T1" fmla="*/ 0 h 121"/>
              <a:gd name="T2" fmla="*/ 40 w 41"/>
              <a:gd name="T3" fmla="*/ 120 h 121"/>
              <a:gd name="T4" fmla="*/ 40 w 41"/>
              <a:gd name="T5" fmla="*/ 107 h 121"/>
              <a:gd name="T6" fmla="*/ 40 w 41"/>
              <a:gd name="T7" fmla="*/ 93 h 121"/>
              <a:gd name="T8" fmla="*/ 40 w 41"/>
              <a:gd name="T9" fmla="*/ 80 h 121"/>
              <a:gd name="T10" fmla="*/ 40 w 41"/>
              <a:gd name="T11" fmla="*/ 67 h 121"/>
              <a:gd name="T12" fmla="*/ 40 w 41"/>
              <a:gd name="T13" fmla="*/ 53 h 121"/>
              <a:gd name="T14" fmla="*/ 27 w 41"/>
              <a:gd name="T15" fmla="*/ 67 h 121"/>
              <a:gd name="T16" fmla="*/ 13 w 41"/>
              <a:gd name="T17" fmla="*/ 67 h 121"/>
              <a:gd name="T18" fmla="*/ 0 w 41"/>
              <a:gd name="T19" fmla="*/ 67 h 121"/>
              <a:gd name="T20" fmla="*/ 13 w 41"/>
              <a:gd name="T21" fmla="*/ 80 h 121"/>
              <a:gd name="T22" fmla="*/ 27 w 41"/>
              <a:gd name="T23" fmla="*/ 93 h 121"/>
              <a:gd name="T24" fmla="*/ 31 w 41"/>
              <a:gd name="T25" fmla="*/ 107 h 121"/>
              <a:gd name="T26" fmla="*/ 22 w 41"/>
              <a:gd name="T27" fmla="*/ 93 h 121"/>
              <a:gd name="T28" fmla="*/ 18 w 41"/>
              <a:gd name="T29" fmla="*/ 8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21">
                <a:moveTo>
                  <a:pt x="9" y="0"/>
                </a:moveTo>
                <a:lnTo>
                  <a:pt x="40" y="120"/>
                </a:lnTo>
                <a:lnTo>
                  <a:pt x="40" y="107"/>
                </a:lnTo>
                <a:lnTo>
                  <a:pt x="40" y="93"/>
                </a:lnTo>
                <a:lnTo>
                  <a:pt x="40" y="80"/>
                </a:lnTo>
                <a:lnTo>
                  <a:pt x="40" y="67"/>
                </a:lnTo>
                <a:lnTo>
                  <a:pt x="40" y="53"/>
                </a:lnTo>
                <a:lnTo>
                  <a:pt x="27" y="67"/>
                </a:lnTo>
                <a:lnTo>
                  <a:pt x="13" y="67"/>
                </a:lnTo>
                <a:lnTo>
                  <a:pt x="0" y="67"/>
                </a:lnTo>
                <a:lnTo>
                  <a:pt x="13" y="80"/>
                </a:lnTo>
                <a:lnTo>
                  <a:pt x="27" y="93"/>
                </a:lnTo>
                <a:lnTo>
                  <a:pt x="31" y="107"/>
                </a:lnTo>
                <a:lnTo>
                  <a:pt x="22" y="93"/>
                </a:lnTo>
                <a:lnTo>
                  <a:pt x="18" y="8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17" name="Freeform 137"/>
          <p:cNvSpPr>
            <a:spLocks/>
          </p:cNvSpPr>
          <p:nvPr/>
        </p:nvSpPr>
        <p:spPr bwMode="auto">
          <a:xfrm>
            <a:off x="7448550" y="3910013"/>
            <a:ext cx="177800" cy="276225"/>
          </a:xfrm>
          <a:custGeom>
            <a:avLst/>
            <a:gdLst>
              <a:gd name="T0" fmla="*/ 0 w 112"/>
              <a:gd name="T1" fmla="*/ 9 h 174"/>
              <a:gd name="T2" fmla="*/ 111 w 112"/>
              <a:gd name="T3" fmla="*/ 0 h 174"/>
              <a:gd name="T4" fmla="*/ 80 w 112"/>
              <a:gd name="T5" fmla="*/ 173 h 174"/>
              <a:gd name="T6" fmla="*/ 0 w 112"/>
              <a:gd name="T7" fmla="*/ 9 h 174"/>
            </a:gdLst>
            <a:ahLst/>
            <a:cxnLst>
              <a:cxn ang="0">
                <a:pos x="T0" y="T1"/>
              </a:cxn>
              <a:cxn ang="0">
                <a:pos x="T2" y="T3"/>
              </a:cxn>
              <a:cxn ang="0">
                <a:pos x="T4" y="T5"/>
              </a:cxn>
              <a:cxn ang="0">
                <a:pos x="T6" y="T7"/>
              </a:cxn>
            </a:cxnLst>
            <a:rect l="0" t="0" r="r" b="b"/>
            <a:pathLst>
              <a:path w="112" h="174">
                <a:moveTo>
                  <a:pt x="0" y="9"/>
                </a:moveTo>
                <a:lnTo>
                  <a:pt x="111" y="0"/>
                </a:lnTo>
                <a:lnTo>
                  <a:pt x="80" y="173"/>
                </a:lnTo>
                <a:lnTo>
                  <a:pt x="0" y="9"/>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18" name="Freeform 138"/>
          <p:cNvSpPr>
            <a:spLocks/>
          </p:cNvSpPr>
          <p:nvPr/>
        </p:nvSpPr>
        <p:spPr bwMode="auto">
          <a:xfrm>
            <a:off x="7285038" y="2951163"/>
            <a:ext cx="249237" cy="550862"/>
          </a:xfrm>
          <a:custGeom>
            <a:avLst/>
            <a:gdLst>
              <a:gd name="T0" fmla="*/ 156 w 157"/>
              <a:gd name="T1" fmla="*/ 346 h 347"/>
              <a:gd name="T2" fmla="*/ 156 w 157"/>
              <a:gd name="T3" fmla="*/ 333 h 347"/>
              <a:gd name="T4" fmla="*/ 156 w 157"/>
              <a:gd name="T5" fmla="*/ 319 h 347"/>
              <a:gd name="T6" fmla="*/ 152 w 157"/>
              <a:gd name="T7" fmla="*/ 306 h 347"/>
              <a:gd name="T8" fmla="*/ 152 w 157"/>
              <a:gd name="T9" fmla="*/ 293 h 347"/>
              <a:gd name="T10" fmla="*/ 147 w 157"/>
              <a:gd name="T11" fmla="*/ 279 h 347"/>
              <a:gd name="T12" fmla="*/ 143 w 157"/>
              <a:gd name="T13" fmla="*/ 266 h 347"/>
              <a:gd name="T14" fmla="*/ 143 w 157"/>
              <a:gd name="T15" fmla="*/ 253 h 347"/>
              <a:gd name="T16" fmla="*/ 143 w 157"/>
              <a:gd name="T17" fmla="*/ 240 h 347"/>
              <a:gd name="T18" fmla="*/ 138 w 157"/>
              <a:gd name="T19" fmla="*/ 222 h 347"/>
              <a:gd name="T20" fmla="*/ 138 w 157"/>
              <a:gd name="T21" fmla="*/ 208 h 347"/>
              <a:gd name="T22" fmla="*/ 134 w 157"/>
              <a:gd name="T23" fmla="*/ 195 h 347"/>
              <a:gd name="T24" fmla="*/ 129 w 157"/>
              <a:gd name="T25" fmla="*/ 182 h 347"/>
              <a:gd name="T26" fmla="*/ 125 w 157"/>
              <a:gd name="T27" fmla="*/ 169 h 347"/>
              <a:gd name="T28" fmla="*/ 116 w 157"/>
              <a:gd name="T29" fmla="*/ 155 h 347"/>
              <a:gd name="T30" fmla="*/ 111 w 157"/>
              <a:gd name="T31" fmla="*/ 142 h 347"/>
              <a:gd name="T32" fmla="*/ 107 w 157"/>
              <a:gd name="T33" fmla="*/ 129 h 347"/>
              <a:gd name="T34" fmla="*/ 98 w 157"/>
              <a:gd name="T35" fmla="*/ 115 h 347"/>
              <a:gd name="T36" fmla="*/ 85 w 157"/>
              <a:gd name="T37" fmla="*/ 102 h 347"/>
              <a:gd name="T38" fmla="*/ 80 w 157"/>
              <a:gd name="T39" fmla="*/ 89 h 347"/>
              <a:gd name="T40" fmla="*/ 67 w 157"/>
              <a:gd name="T41" fmla="*/ 75 h 347"/>
              <a:gd name="T42" fmla="*/ 62 w 157"/>
              <a:gd name="T43" fmla="*/ 62 h 347"/>
              <a:gd name="T44" fmla="*/ 53 w 157"/>
              <a:gd name="T45" fmla="*/ 49 h 347"/>
              <a:gd name="T46" fmla="*/ 49 w 157"/>
              <a:gd name="T47" fmla="*/ 35 h 347"/>
              <a:gd name="T48" fmla="*/ 45 w 157"/>
              <a:gd name="T49" fmla="*/ 22 h 347"/>
              <a:gd name="T50" fmla="*/ 31 w 157"/>
              <a:gd name="T51" fmla="*/ 18 h 347"/>
              <a:gd name="T52" fmla="*/ 18 w 157"/>
              <a:gd name="T53" fmla="*/ 18 h 347"/>
              <a:gd name="T54" fmla="*/ 0 w 157"/>
              <a:gd name="T55" fmla="*/ 13 h 347"/>
              <a:gd name="T56" fmla="*/ 13 w 157"/>
              <a:gd name="T57" fmla="*/ 0 h 347"/>
              <a:gd name="T58" fmla="*/ 27 w 157"/>
              <a:gd name="T59" fmla="*/ 9 h 347"/>
              <a:gd name="T60" fmla="*/ 40 w 157"/>
              <a:gd name="T61" fmla="*/ 18 h 347"/>
              <a:gd name="T62" fmla="*/ 45 w 157"/>
              <a:gd name="T63" fmla="*/ 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347">
                <a:moveTo>
                  <a:pt x="156" y="346"/>
                </a:moveTo>
                <a:lnTo>
                  <a:pt x="156" y="333"/>
                </a:lnTo>
                <a:lnTo>
                  <a:pt x="156" y="319"/>
                </a:lnTo>
                <a:lnTo>
                  <a:pt x="152" y="306"/>
                </a:lnTo>
                <a:lnTo>
                  <a:pt x="152" y="293"/>
                </a:lnTo>
                <a:lnTo>
                  <a:pt x="147" y="279"/>
                </a:lnTo>
                <a:lnTo>
                  <a:pt x="143" y="266"/>
                </a:lnTo>
                <a:lnTo>
                  <a:pt x="143" y="253"/>
                </a:lnTo>
                <a:lnTo>
                  <a:pt x="143" y="240"/>
                </a:lnTo>
                <a:lnTo>
                  <a:pt x="138" y="222"/>
                </a:lnTo>
                <a:lnTo>
                  <a:pt x="138" y="208"/>
                </a:lnTo>
                <a:lnTo>
                  <a:pt x="134" y="195"/>
                </a:lnTo>
                <a:lnTo>
                  <a:pt x="129" y="182"/>
                </a:lnTo>
                <a:lnTo>
                  <a:pt x="125" y="169"/>
                </a:lnTo>
                <a:lnTo>
                  <a:pt x="116" y="155"/>
                </a:lnTo>
                <a:lnTo>
                  <a:pt x="111" y="142"/>
                </a:lnTo>
                <a:lnTo>
                  <a:pt x="107" y="129"/>
                </a:lnTo>
                <a:lnTo>
                  <a:pt x="98" y="115"/>
                </a:lnTo>
                <a:lnTo>
                  <a:pt x="85" y="102"/>
                </a:lnTo>
                <a:lnTo>
                  <a:pt x="80" y="89"/>
                </a:lnTo>
                <a:lnTo>
                  <a:pt x="67" y="75"/>
                </a:lnTo>
                <a:lnTo>
                  <a:pt x="62" y="62"/>
                </a:lnTo>
                <a:lnTo>
                  <a:pt x="53" y="49"/>
                </a:lnTo>
                <a:lnTo>
                  <a:pt x="49" y="35"/>
                </a:lnTo>
                <a:lnTo>
                  <a:pt x="45" y="22"/>
                </a:lnTo>
                <a:lnTo>
                  <a:pt x="31" y="18"/>
                </a:lnTo>
                <a:lnTo>
                  <a:pt x="18" y="18"/>
                </a:lnTo>
                <a:lnTo>
                  <a:pt x="0" y="13"/>
                </a:lnTo>
                <a:lnTo>
                  <a:pt x="13" y="0"/>
                </a:lnTo>
                <a:lnTo>
                  <a:pt x="27" y="9"/>
                </a:lnTo>
                <a:lnTo>
                  <a:pt x="40" y="18"/>
                </a:lnTo>
                <a:lnTo>
                  <a:pt x="45" y="31"/>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19" name="Freeform 139"/>
          <p:cNvSpPr>
            <a:spLocks/>
          </p:cNvSpPr>
          <p:nvPr/>
        </p:nvSpPr>
        <p:spPr bwMode="auto">
          <a:xfrm>
            <a:off x="7010400" y="2641600"/>
            <a:ext cx="417513" cy="452438"/>
          </a:xfrm>
          <a:custGeom>
            <a:avLst/>
            <a:gdLst>
              <a:gd name="T0" fmla="*/ 98 w 263"/>
              <a:gd name="T1" fmla="*/ 271 h 285"/>
              <a:gd name="T2" fmla="*/ 71 w 263"/>
              <a:gd name="T3" fmla="*/ 280 h 285"/>
              <a:gd name="T4" fmla="*/ 44 w 263"/>
              <a:gd name="T5" fmla="*/ 284 h 285"/>
              <a:gd name="T6" fmla="*/ 40 w 263"/>
              <a:gd name="T7" fmla="*/ 257 h 285"/>
              <a:gd name="T8" fmla="*/ 31 w 263"/>
              <a:gd name="T9" fmla="*/ 231 h 285"/>
              <a:gd name="T10" fmla="*/ 58 w 263"/>
              <a:gd name="T11" fmla="*/ 226 h 285"/>
              <a:gd name="T12" fmla="*/ 58 w 263"/>
              <a:gd name="T13" fmla="*/ 217 h 285"/>
              <a:gd name="T14" fmla="*/ 31 w 263"/>
              <a:gd name="T15" fmla="*/ 231 h 285"/>
              <a:gd name="T16" fmla="*/ 22 w 263"/>
              <a:gd name="T17" fmla="*/ 204 h 285"/>
              <a:gd name="T18" fmla="*/ 22 w 263"/>
              <a:gd name="T19" fmla="*/ 200 h 285"/>
              <a:gd name="T20" fmla="*/ 0 w 263"/>
              <a:gd name="T21" fmla="*/ 186 h 285"/>
              <a:gd name="T22" fmla="*/ 27 w 263"/>
              <a:gd name="T23" fmla="*/ 164 h 285"/>
              <a:gd name="T24" fmla="*/ 27 w 263"/>
              <a:gd name="T25" fmla="*/ 138 h 285"/>
              <a:gd name="T26" fmla="*/ 22 w 263"/>
              <a:gd name="T27" fmla="*/ 111 h 285"/>
              <a:gd name="T28" fmla="*/ 27 w 263"/>
              <a:gd name="T29" fmla="*/ 84 h 285"/>
              <a:gd name="T30" fmla="*/ 36 w 263"/>
              <a:gd name="T31" fmla="*/ 58 h 285"/>
              <a:gd name="T32" fmla="*/ 49 w 263"/>
              <a:gd name="T33" fmla="*/ 84 h 285"/>
              <a:gd name="T34" fmla="*/ 67 w 263"/>
              <a:gd name="T35" fmla="*/ 111 h 285"/>
              <a:gd name="T36" fmla="*/ 89 w 263"/>
              <a:gd name="T37" fmla="*/ 138 h 285"/>
              <a:gd name="T38" fmla="*/ 115 w 263"/>
              <a:gd name="T39" fmla="*/ 155 h 285"/>
              <a:gd name="T40" fmla="*/ 142 w 263"/>
              <a:gd name="T41" fmla="*/ 173 h 285"/>
              <a:gd name="T42" fmla="*/ 173 w 263"/>
              <a:gd name="T43" fmla="*/ 160 h 285"/>
              <a:gd name="T44" fmla="*/ 173 w 263"/>
              <a:gd name="T45" fmla="*/ 151 h 285"/>
              <a:gd name="T46" fmla="*/ 187 w 263"/>
              <a:gd name="T47" fmla="*/ 178 h 285"/>
              <a:gd name="T48" fmla="*/ 173 w 263"/>
              <a:gd name="T49" fmla="*/ 204 h 285"/>
              <a:gd name="T50" fmla="*/ 178 w 263"/>
              <a:gd name="T51" fmla="*/ 209 h 285"/>
              <a:gd name="T52" fmla="*/ 200 w 263"/>
              <a:gd name="T53" fmla="*/ 204 h 285"/>
              <a:gd name="T54" fmla="*/ 213 w 263"/>
              <a:gd name="T55" fmla="*/ 204 h 285"/>
              <a:gd name="T56" fmla="*/ 218 w 263"/>
              <a:gd name="T57" fmla="*/ 231 h 285"/>
              <a:gd name="T58" fmla="*/ 231 w 263"/>
              <a:gd name="T59" fmla="*/ 231 h 285"/>
              <a:gd name="T60" fmla="*/ 231 w 263"/>
              <a:gd name="T61" fmla="*/ 204 h 285"/>
              <a:gd name="T62" fmla="*/ 262 w 263"/>
              <a:gd name="T63" fmla="*/ 178 h 285"/>
              <a:gd name="T64" fmla="*/ 244 w 263"/>
              <a:gd name="T65" fmla="*/ 204 h 285"/>
              <a:gd name="T66" fmla="*/ 244 w 263"/>
              <a:gd name="T67" fmla="*/ 178 h 285"/>
              <a:gd name="T68" fmla="*/ 262 w 263"/>
              <a:gd name="T69" fmla="*/ 155 h 285"/>
              <a:gd name="T70" fmla="*/ 262 w 263"/>
              <a:gd name="T71" fmla="*/ 124 h 285"/>
              <a:gd name="T72" fmla="*/ 253 w 263"/>
              <a:gd name="T73" fmla="*/ 93 h 285"/>
              <a:gd name="T74" fmla="*/ 244 w 263"/>
              <a:gd name="T75" fmla="*/ 67 h 285"/>
              <a:gd name="T76" fmla="*/ 235 w 263"/>
              <a:gd name="T77" fmla="*/ 40 h 285"/>
              <a:gd name="T78" fmla="*/ 204 w 263"/>
              <a:gd name="T79" fmla="*/ 13 h 285"/>
              <a:gd name="T80" fmla="*/ 178 w 263"/>
              <a:gd name="T81" fmla="*/ 4 h 285"/>
              <a:gd name="T82" fmla="*/ 151 w 263"/>
              <a:gd name="T83" fmla="*/ 4 h 285"/>
              <a:gd name="T84" fmla="*/ 124 w 263"/>
              <a:gd name="T85" fmla="*/ 0 h 285"/>
              <a:gd name="T86" fmla="*/ 93 w 263"/>
              <a:gd name="T87" fmla="*/ 0 h 285"/>
              <a:gd name="T88" fmla="*/ 62 w 263"/>
              <a:gd name="T89" fmla="*/ 18 h 285"/>
              <a:gd name="T90" fmla="*/ 31 w 263"/>
              <a:gd name="T91" fmla="*/ 40 h 285"/>
              <a:gd name="T92" fmla="*/ 22 w 263"/>
              <a:gd name="T93" fmla="*/ 71 h 285"/>
              <a:gd name="T94" fmla="*/ 31 w 263"/>
              <a:gd name="T95" fmla="*/ 75 h 285"/>
              <a:gd name="T96" fmla="*/ 22 w 263"/>
              <a:gd name="T97" fmla="*/ 8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285">
                <a:moveTo>
                  <a:pt x="111" y="271"/>
                </a:moveTo>
                <a:lnTo>
                  <a:pt x="98" y="271"/>
                </a:lnTo>
                <a:lnTo>
                  <a:pt x="84" y="280"/>
                </a:lnTo>
                <a:lnTo>
                  <a:pt x="71" y="280"/>
                </a:lnTo>
                <a:lnTo>
                  <a:pt x="58" y="284"/>
                </a:lnTo>
                <a:lnTo>
                  <a:pt x="44" y="284"/>
                </a:lnTo>
                <a:lnTo>
                  <a:pt x="40" y="271"/>
                </a:lnTo>
                <a:lnTo>
                  <a:pt x="40" y="257"/>
                </a:lnTo>
                <a:lnTo>
                  <a:pt x="36" y="244"/>
                </a:lnTo>
                <a:lnTo>
                  <a:pt x="31" y="231"/>
                </a:lnTo>
                <a:lnTo>
                  <a:pt x="44" y="231"/>
                </a:lnTo>
                <a:lnTo>
                  <a:pt x="58" y="226"/>
                </a:lnTo>
                <a:lnTo>
                  <a:pt x="71" y="222"/>
                </a:lnTo>
                <a:lnTo>
                  <a:pt x="58" y="217"/>
                </a:lnTo>
                <a:lnTo>
                  <a:pt x="44" y="231"/>
                </a:lnTo>
                <a:lnTo>
                  <a:pt x="31" y="231"/>
                </a:lnTo>
                <a:lnTo>
                  <a:pt x="22" y="217"/>
                </a:lnTo>
                <a:lnTo>
                  <a:pt x="22" y="204"/>
                </a:lnTo>
                <a:lnTo>
                  <a:pt x="36" y="200"/>
                </a:lnTo>
                <a:lnTo>
                  <a:pt x="22" y="200"/>
                </a:lnTo>
                <a:lnTo>
                  <a:pt x="9" y="200"/>
                </a:lnTo>
                <a:lnTo>
                  <a:pt x="0" y="186"/>
                </a:lnTo>
                <a:lnTo>
                  <a:pt x="13" y="178"/>
                </a:lnTo>
                <a:lnTo>
                  <a:pt x="27" y="164"/>
                </a:lnTo>
                <a:lnTo>
                  <a:pt x="27" y="151"/>
                </a:lnTo>
                <a:lnTo>
                  <a:pt x="27" y="138"/>
                </a:lnTo>
                <a:lnTo>
                  <a:pt x="27" y="124"/>
                </a:lnTo>
                <a:lnTo>
                  <a:pt x="22" y="111"/>
                </a:lnTo>
                <a:lnTo>
                  <a:pt x="22" y="98"/>
                </a:lnTo>
                <a:lnTo>
                  <a:pt x="27" y="84"/>
                </a:lnTo>
                <a:lnTo>
                  <a:pt x="36" y="71"/>
                </a:lnTo>
                <a:lnTo>
                  <a:pt x="36" y="58"/>
                </a:lnTo>
                <a:lnTo>
                  <a:pt x="36" y="71"/>
                </a:lnTo>
                <a:lnTo>
                  <a:pt x="49" y="84"/>
                </a:lnTo>
                <a:lnTo>
                  <a:pt x="53" y="98"/>
                </a:lnTo>
                <a:lnTo>
                  <a:pt x="67" y="111"/>
                </a:lnTo>
                <a:lnTo>
                  <a:pt x="75" y="124"/>
                </a:lnTo>
                <a:lnTo>
                  <a:pt x="89" y="138"/>
                </a:lnTo>
                <a:lnTo>
                  <a:pt x="102" y="151"/>
                </a:lnTo>
                <a:lnTo>
                  <a:pt x="115" y="155"/>
                </a:lnTo>
                <a:lnTo>
                  <a:pt x="129" y="160"/>
                </a:lnTo>
                <a:lnTo>
                  <a:pt x="142" y="173"/>
                </a:lnTo>
                <a:lnTo>
                  <a:pt x="147" y="160"/>
                </a:lnTo>
                <a:lnTo>
                  <a:pt x="173" y="160"/>
                </a:lnTo>
                <a:lnTo>
                  <a:pt x="160" y="155"/>
                </a:lnTo>
                <a:lnTo>
                  <a:pt x="173" y="151"/>
                </a:lnTo>
                <a:lnTo>
                  <a:pt x="187" y="160"/>
                </a:lnTo>
                <a:lnTo>
                  <a:pt x="187" y="178"/>
                </a:lnTo>
                <a:lnTo>
                  <a:pt x="187" y="191"/>
                </a:lnTo>
                <a:lnTo>
                  <a:pt x="173" y="204"/>
                </a:lnTo>
                <a:lnTo>
                  <a:pt x="164" y="217"/>
                </a:lnTo>
                <a:lnTo>
                  <a:pt x="178" y="209"/>
                </a:lnTo>
                <a:lnTo>
                  <a:pt x="191" y="217"/>
                </a:lnTo>
                <a:lnTo>
                  <a:pt x="200" y="204"/>
                </a:lnTo>
                <a:lnTo>
                  <a:pt x="213" y="217"/>
                </a:lnTo>
                <a:lnTo>
                  <a:pt x="213" y="204"/>
                </a:lnTo>
                <a:lnTo>
                  <a:pt x="213" y="217"/>
                </a:lnTo>
                <a:lnTo>
                  <a:pt x="218" y="231"/>
                </a:lnTo>
                <a:lnTo>
                  <a:pt x="226" y="217"/>
                </a:lnTo>
                <a:lnTo>
                  <a:pt x="231" y="231"/>
                </a:lnTo>
                <a:lnTo>
                  <a:pt x="231" y="217"/>
                </a:lnTo>
                <a:lnTo>
                  <a:pt x="231" y="204"/>
                </a:lnTo>
                <a:lnTo>
                  <a:pt x="258" y="191"/>
                </a:lnTo>
                <a:lnTo>
                  <a:pt x="262" y="178"/>
                </a:lnTo>
                <a:lnTo>
                  <a:pt x="253" y="191"/>
                </a:lnTo>
                <a:lnTo>
                  <a:pt x="244" y="204"/>
                </a:lnTo>
                <a:lnTo>
                  <a:pt x="244" y="191"/>
                </a:lnTo>
                <a:lnTo>
                  <a:pt x="244" y="178"/>
                </a:lnTo>
                <a:lnTo>
                  <a:pt x="258" y="169"/>
                </a:lnTo>
                <a:lnTo>
                  <a:pt x="262" y="155"/>
                </a:lnTo>
                <a:lnTo>
                  <a:pt x="262" y="142"/>
                </a:lnTo>
                <a:lnTo>
                  <a:pt x="262" y="124"/>
                </a:lnTo>
                <a:lnTo>
                  <a:pt x="262" y="107"/>
                </a:lnTo>
                <a:lnTo>
                  <a:pt x="253" y="93"/>
                </a:lnTo>
                <a:lnTo>
                  <a:pt x="249" y="80"/>
                </a:lnTo>
                <a:lnTo>
                  <a:pt x="244" y="67"/>
                </a:lnTo>
                <a:lnTo>
                  <a:pt x="240" y="53"/>
                </a:lnTo>
                <a:lnTo>
                  <a:pt x="235" y="40"/>
                </a:lnTo>
                <a:lnTo>
                  <a:pt x="218" y="27"/>
                </a:lnTo>
                <a:lnTo>
                  <a:pt x="204" y="13"/>
                </a:lnTo>
                <a:lnTo>
                  <a:pt x="191" y="9"/>
                </a:lnTo>
                <a:lnTo>
                  <a:pt x="178" y="4"/>
                </a:lnTo>
                <a:lnTo>
                  <a:pt x="164" y="4"/>
                </a:lnTo>
                <a:lnTo>
                  <a:pt x="151" y="4"/>
                </a:lnTo>
                <a:lnTo>
                  <a:pt x="138" y="0"/>
                </a:lnTo>
                <a:lnTo>
                  <a:pt x="124" y="0"/>
                </a:lnTo>
                <a:lnTo>
                  <a:pt x="111" y="0"/>
                </a:lnTo>
                <a:lnTo>
                  <a:pt x="93" y="0"/>
                </a:lnTo>
                <a:lnTo>
                  <a:pt x="75" y="9"/>
                </a:lnTo>
                <a:lnTo>
                  <a:pt x="62" y="18"/>
                </a:lnTo>
                <a:lnTo>
                  <a:pt x="44" y="27"/>
                </a:lnTo>
                <a:lnTo>
                  <a:pt x="31" y="40"/>
                </a:lnTo>
                <a:lnTo>
                  <a:pt x="22" y="53"/>
                </a:lnTo>
                <a:lnTo>
                  <a:pt x="22" y="71"/>
                </a:lnTo>
                <a:lnTo>
                  <a:pt x="22" y="89"/>
                </a:lnTo>
                <a:lnTo>
                  <a:pt x="31" y="75"/>
                </a:lnTo>
                <a:lnTo>
                  <a:pt x="31" y="62"/>
                </a:lnTo>
                <a:lnTo>
                  <a:pt x="22" y="89"/>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20" name="Freeform 140"/>
          <p:cNvSpPr>
            <a:spLocks/>
          </p:cNvSpPr>
          <p:nvPr/>
        </p:nvSpPr>
        <p:spPr bwMode="auto">
          <a:xfrm>
            <a:off x="5883275" y="4586288"/>
            <a:ext cx="22225" cy="120650"/>
          </a:xfrm>
          <a:custGeom>
            <a:avLst/>
            <a:gdLst>
              <a:gd name="T0" fmla="*/ 9 w 14"/>
              <a:gd name="T1" fmla="*/ 0 h 76"/>
              <a:gd name="T2" fmla="*/ 9 w 14"/>
              <a:gd name="T3" fmla="*/ 13 h 76"/>
              <a:gd name="T4" fmla="*/ 13 w 14"/>
              <a:gd name="T5" fmla="*/ 26 h 76"/>
              <a:gd name="T6" fmla="*/ 13 w 14"/>
              <a:gd name="T7" fmla="*/ 40 h 76"/>
              <a:gd name="T8" fmla="*/ 13 w 14"/>
              <a:gd name="T9" fmla="*/ 53 h 76"/>
              <a:gd name="T10" fmla="*/ 13 w 14"/>
              <a:gd name="T11" fmla="*/ 66 h 76"/>
              <a:gd name="T12" fmla="*/ 0 w 14"/>
              <a:gd name="T13" fmla="*/ 75 h 76"/>
            </a:gdLst>
            <a:ahLst/>
            <a:cxnLst>
              <a:cxn ang="0">
                <a:pos x="T0" y="T1"/>
              </a:cxn>
              <a:cxn ang="0">
                <a:pos x="T2" y="T3"/>
              </a:cxn>
              <a:cxn ang="0">
                <a:pos x="T4" y="T5"/>
              </a:cxn>
              <a:cxn ang="0">
                <a:pos x="T6" y="T7"/>
              </a:cxn>
              <a:cxn ang="0">
                <a:pos x="T8" y="T9"/>
              </a:cxn>
              <a:cxn ang="0">
                <a:pos x="T10" y="T11"/>
              </a:cxn>
              <a:cxn ang="0">
                <a:pos x="T12" y="T13"/>
              </a:cxn>
            </a:cxnLst>
            <a:rect l="0" t="0" r="r" b="b"/>
            <a:pathLst>
              <a:path w="14" h="76">
                <a:moveTo>
                  <a:pt x="9" y="0"/>
                </a:moveTo>
                <a:lnTo>
                  <a:pt x="9" y="13"/>
                </a:lnTo>
                <a:lnTo>
                  <a:pt x="13" y="26"/>
                </a:lnTo>
                <a:lnTo>
                  <a:pt x="13" y="40"/>
                </a:lnTo>
                <a:lnTo>
                  <a:pt x="13" y="53"/>
                </a:lnTo>
                <a:lnTo>
                  <a:pt x="13" y="66"/>
                </a:lnTo>
                <a:lnTo>
                  <a:pt x="0" y="75"/>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21" name="Rectangle 141"/>
          <p:cNvSpPr>
            <a:spLocks noChangeArrowheads="1"/>
          </p:cNvSpPr>
          <p:nvPr/>
        </p:nvSpPr>
        <p:spPr bwMode="auto">
          <a:xfrm>
            <a:off x="4945063" y="4176713"/>
            <a:ext cx="633412"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wrap="none" lIns="90488" tIns="44450" rIns="90488" bIns="44450">
            <a:spAutoFit/>
          </a:bodyPr>
          <a:lstStyle/>
          <a:p>
            <a:pPr eaLnBrk="0" hangingPunct="0"/>
            <a:r>
              <a:rPr lang="en-US" sz="1400" b="1">
                <a:solidFill>
                  <a:schemeClr val="tx2"/>
                </a:solidFill>
                <a:latin typeface="Arial" charset="0"/>
              </a:rPr>
              <a:t>10</a:t>
            </a:r>
            <a:r>
              <a:rPr lang="tr-TR" sz="1400" b="1">
                <a:solidFill>
                  <a:schemeClr val="tx2"/>
                </a:solidFill>
                <a:latin typeface="Arial" charset="0"/>
              </a:rPr>
              <a:t>kg</a:t>
            </a:r>
            <a:r>
              <a:rPr lang="en-US" sz="1400" b="1">
                <a:solidFill>
                  <a:schemeClr val="tx2"/>
                </a:solidFill>
                <a:latin typeface="Arial" charset="0"/>
              </a:rPr>
              <a:t>.</a:t>
            </a:r>
          </a:p>
        </p:txBody>
      </p:sp>
      <p:sp>
        <p:nvSpPr>
          <p:cNvPr id="71822" name="Rectangle 142"/>
          <p:cNvSpPr>
            <a:spLocks noChangeArrowheads="1"/>
          </p:cNvSpPr>
          <p:nvPr/>
        </p:nvSpPr>
        <p:spPr bwMode="auto">
          <a:xfrm>
            <a:off x="5694363" y="2584450"/>
            <a:ext cx="78105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wrap="none" lIns="90488" tIns="44450" rIns="90488" bIns="44450">
            <a:spAutoFit/>
          </a:bodyPr>
          <a:lstStyle/>
          <a:p>
            <a:pPr eaLnBrk="0" hangingPunct="0"/>
            <a:r>
              <a:rPr lang="en-US" sz="1400" b="1">
                <a:solidFill>
                  <a:schemeClr val="tx2"/>
                </a:solidFill>
                <a:latin typeface="Arial" charset="0"/>
              </a:rPr>
              <a:t>100 </a:t>
            </a:r>
            <a:r>
              <a:rPr lang="tr-TR" sz="1400" b="1">
                <a:solidFill>
                  <a:schemeClr val="tx2"/>
                </a:solidFill>
                <a:latin typeface="Arial" charset="0"/>
              </a:rPr>
              <a:t>kg</a:t>
            </a:r>
            <a:r>
              <a:rPr lang="en-US" sz="1400" b="1">
                <a:solidFill>
                  <a:schemeClr val="tx2"/>
                </a:solidFill>
                <a:latin typeface="Arial" charset="0"/>
              </a:rPr>
              <a:t>.</a:t>
            </a:r>
          </a:p>
        </p:txBody>
      </p:sp>
      <p:sp>
        <p:nvSpPr>
          <p:cNvPr id="71823" name="Rectangle 143"/>
          <p:cNvSpPr>
            <a:spLocks noChangeArrowheads="1"/>
          </p:cNvSpPr>
          <p:nvPr/>
        </p:nvSpPr>
        <p:spPr bwMode="auto">
          <a:xfrm>
            <a:off x="6692900" y="4008438"/>
            <a:ext cx="704850"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lIns="90488" tIns="44450" rIns="90488" bIns="44450">
            <a:spAutoFit/>
          </a:bodyPr>
          <a:lstStyle/>
          <a:p>
            <a:pPr eaLnBrk="0" hangingPunct="0"/>
            <a:r>
              <a:rPr lang="en-US" sz="1400" b="1">
                <a:solidFill>
                  <a:schemeClr val="tx2"/>
                </a:solidFill>
                <a:latin typeface="Arial" charset="0"/>
              </a:rPr>
              <a:t>10 </a:t>
            </a:r>
            <a:endParaRPr lang="tr-TR" sz="1400" b="1">
              <a:solidFill>
                <a:schemeClr val="tx2"/>
              </a:solidFill>
              <a:latin typeface="Arial" charset="0"/>
            </a:endParaRPr>
          </a:p>
          <a:p>
            <a:pPr eaLnBrk="0" hangingPunct="0"/>
            <a:r>
              <a:rPr lang="tr-TR" sz="1400" b="1">
                <a:solidFill>
                  <a:schemeClr val="tx2"/>
                </a:solidFill>
                <a:latin typeface="Arial" charset="0"/>
              </a:rPr>
              <a:t>kg</a:t>
            </a:r>
            <a:r>
              <a:rPr lang="en-US" sz="1400" b="1">
                <a:solidFill>
                  <a:schemeClr val="tx2"/>
                </a:solidFill>
                <a:latin typeface="Arial" charset="0"/>
              </a:rPr>
              <a:t>.</a:t>
            </a:r>
          </a:p>
        </p:txBody>
      </p:sp>
      <p:sp>
        <p:nvSpPr>
          <p:cNvPr id="71824" name="Rectangle 144"/>
          <p:cNvSpPr>
            <a:spLocks noChangeArrowheads="1"/>
          </p:cNvSpPr>
          <p:nvPr/>
        </p:nvSpPr>
        <p:spPr bwMode="auto">
          <a:xfrm>
            <a:off x="7529513" y="3402013"/>
            <a:ext cx="68262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wrap="none" lIns="90488" tIns="44450" rIns="90488" bIns="44450">
            <a:spAutoFit/>
          </a:bodyPr>
          <a:lstStyle/>
          <a:p>
            <a:pPr eaLnBrk="0" hangingPunct="0"/>
            <a:r>
              <a:rPr lang="en-US" sz="1400" b="1">
                <a:solidFill>
                  <a:schemeClr val="tx2"/>
                </a:solidFill>
                <a:latin typeface="Arial" charset="0"/>
              </a:rPr>
              <a:t>10 </a:t>
            </a:r>
            <a:r>
              <a:rPr lang="tr-TR" sz="1400" b="1">
                <a:solidFill>
                  <a:schemeClr val="tx2"/>
                </a:solidFill>
                <a:latin typeface="Arial" charset="0"/>
              </a:rPr>
              <a:t>kg</a:t>
            </a:r>
            <a:r>
              <a:rPr lang="en-US" sz="1400" b="1">
                <a:solidFill>
                  <a:schemeClr val="tx2"/>
                </a:solidFill>
                <a:latin typeface="Arial" charset="0"/>
              </a:rPr>
              <a:t>.</a:t>
            </a:r>
          </a:p>
        </p:txBody>
      </p:sp>
      <p:sp>
        <p:nvSpPr>
          <p:cNvPr id="71825" name="Freeform 145"/>
          <p:cNvSpPr>
            <a:spLocks/>
          </p:cNvSpPr>
          <p:nvPr/>
        </p:nvSpPr>
        <p:spPr bwMode="auto">
          <a:xfrm>
            <a:off x="5926138" y="2901950"/>
            <a:ext cx="128587" cy="192088"/>
          </a:xfrm>
          <a:custGeom>
            <a:avLst/>
            <a:gdLst>
              <a:gd name="T0" fmla="*/ 22 w 81"/>
              <a:gd name="T1" fmla="*/ 0 h 121"/>
              <a:gd name="T2" fmla="*/ 22 w 81"/>
              <a:gd name="T3" fmla="*/ 44 h 121"/>
              <a:gd name="T4" fmla="*/ 0 w 81"/>
              <a:gd name="T5" fmla="*/ 44 h 121"/>
              <a:gd name="T6" fmla="*/ 40 w 81"/>
              <a:gd name="T7" fmla="*/ 120 h 121"/>
              <a:gd name="T8" fmla="*/ 80 w 81"/>
              <a:gd name="T9" fmla="*/ 44 h 121"/>
              <a:gd name="T10" fmla="*/ 62 w 81"/>
              <a:gd name="T11" fmla="*/ 44 h 121"/>
              <a:gd name="T12" fmla="*/ 62 w 81"/>
              <a:gd name="T13" fmla="*/ 0 h 121"/>
              <a:gd name="T14" fmla="*/ 22 w 81"/>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1">
                <a:moveTo>
                  <a:pt x="22" y="0"/>
                </a:moveTo>
                <a:lnTo>
                  <a:pt x="22" y="44"/>
                </a:lnTo>
                <a:lnTo>
                  <a:pt x="0" y="44"/>
                </a:lnTo>
                <a:lnTo>
                  <a:pt x="40" y="120"/>
                </a:lnTo>
                <a:lnTo>
                  <a:pt x="80" y="44"/>
                </a:lnTo>
                <a:lnTo>
                  <a:pt x="62" y="44"/>
                </a:lnTo>
                <a:lnTo>
                  <a:pt x="62" y="0"/>
                </a:lnTo>
                <a:lnTo>
                  <a:pt x="22" y="0"/>
                </a:lnTo>
              </a:path>
            </a:pathLst>
          </a:custGeom>
          <a:solidFill>
            <a:schemeClr val="tx2"/>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26" name="Freeform 146"/>
          <p:cNvSpPr>
            <a:spLocks/>
          </p:cNvSpPr>
          <p:nvPr/>
        </p:nvSpPr>
        <p:spPr bwMode="auto">
          <a:xfrm>
            <a:off x="7081838" y="2887663"/>
            <a:ext cx="22225" cy="22225"/>
          </a:xfrm>
          <a:custGeom>
            <a:avLst/>
            <a:gdLst>
              <a:gd name="T0" fmla="*/ 4 w 14"/>
              <a:gd name="T1" fmla="*/ 0 h 14"/>
              <a:gd name="T2" fmla="*/ 13 w 14"/>
              <a:gd name="T3" fmla="*/ 13 h 14"/>
              <a:gd name="T4" fmla="*/ 13 w 14"/>
              <a:gd name="T5" fmla="*/ 0 h 14"/>
              <a:gd name="T6" fmla="*/ 0 w 14"/>
              <a:gd name="T7" fmla="*/ 0 h 14"/>
              <a:gd name="T8" fmla="*/ 13 w 14"/>
              <a:gd name="T9" fmla="*/ 9 h 14"/>
              <a:gd name="T10" fmla="*/ 4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4" y="0"/>
                </a:moveTo>
                <a:lnTo>
                  <a:pt x="13" y="13"/>
                </a:lnTo>
                <a:lnTo>
                  <a:pt x="13" y="0"/>
                </a:lnTo>
                <a:lnTo>
                  <a:pt x="0" y="0"/>
                </a:lnTo>
                <a:lnTo>
                  <a:pt x="13" y="9"/>
                </a:lnTo>
                <a:lnTo>
                  <a:pt x="4" y="0"/>
                </a:lnTo>
              </a:path>
            </a:pathLst>
          </a:custGeom>
          <a:solidFill>
            <a:schemeClr val="accent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27" name="Freeform 147"/>
          <p:cNvSpPr>
            <a:spLocks/>
          </p:cNvSpPr>
          <p:nvPr/>
        </p:nvSpPr>
        <p:spPr bwMode="auto">
          <a:xfrm>
            <a:off x="7088188" y="2887663"/>
            <a:ext cx="15875" cy="22225"/>
          </a:xfrm>
          <a:custGeom>
            <a:avLst/>
            <a:gdLst>
              <a:gd name="T0" fmla="*/ 9 w 10"/>
              <a:gd name="T1" fmla="*/ 13 h 14"/>
              <a:gd name="T2" fmla="*/ 0 w 10"/>
              <a:gd name="T3" fmla="*/ 0 h 14"/>
            </a:gdLst>
            <a:ahLst/>
            <a:cxnLst>
              <a:cxn ang="0">
                <a:pos x="T0" y="T1"/>
              </a:cxn>
              <a:cxn ang="0">
                <a:pos x="T2" y="T3"/>
              </a:cxn>
            </a:cxnLst>
            <a:rect l="0" t="0" r="r" b="b"/>
            <a:pathLst>
              <a:path w="10" h="14">
                <a:moveTo>
                  <a:pt x="9" y="13"/>
                </a:moveTo>
                <a:lnTo>
                  <a:pt x="0"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71828" name="Text Box 148"/>
          <p:cNvSpPr txBox="1">
            <a:spLocks noChangeArrowheads="1"/>
          </p:cNvSpPr>
          <p:nvPr/>
        </p:nvSpPr>
        <p:spPr bwMode="auto">
          <a:xfrm>
            <a:off x="2154238" y="5113338"/>
            <a:ext cx="41783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tr-TR" sz="2400">
                <a:solidFill>
                  <a:schemeClr val="tx2"/>
                </a:solidFill>
                <a:latin typeface="Arial Black" pitchFamily="34" charset="0"/>
              </a:rPr>
              <a:t>Yükü kendine yakın taşı</a:t>
            </a:r>
          </a:p>
        </p:txBody>
      </p:sp>
    </p:spTree>
    <p:extLst>
      <p:ext uri="{BB962C8B-B14F-4D97-AF65-F5344CB8AC3E}">
        <p14:creationId xmlns:p14="http://schemas.microsoft.com/office/powerpoint/2010/main" val="218731915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a:r>
              <a:rPr lang="tr-TR" b="0"/>
              <a:t>Güvenli Kaldırma</a:t>
            </a:r>
          </a:p>
        </p:txBody>
      </p:sp>
      <p:sp>
        <p:nvSpPr>
          <p:cNvPr id="75782" name="Rectangle 6"/>
          <p:cNvSpPr>
            <a:spLocks noGrp="1" noChangeArrowheads="1"/>
          </p:cNvSpPr>
          <p:nvPr>
            <p:ph type="body" sz="half" idx="1"/>
          </p:nvPr>
        </p:nvSpPr>
        <p:spPr>
          <a:xfrm>
            <a:off x="1066800" y="1981200"/>
            <a:ext cx="3697288" cy="4114800"/>
          </a:xfrm>
          <a:noFill/>
          <a:ln/>
        </p:spPr>
        <p:txBody>
          <a:bodyPr/>
          <a:lstStyle/>
          <a:p>
            <a:pPr marL="0" indent="0"/>
            <a:r>
              <a:rPr lang="tr-TR" sz="2400"/>
              <a:t>Yükün ağırlığını test et</a:t>
            </a:r>
          </a:p>
          <a:p>
            <a:pPr marL="0" indent="0"/>
            <a:r>
              <a:rPr lang="tr-TR" sz="2400"/>
              <a:t>Kaldırarak değil, sürükleyerek taşı</a:t>
            </a:r>
          </a:p>
          <a:p>
            <a:pPr marL="0" indent="0"/>
            <a:r>
              <a:rPr lang="tr-TR" sz="2400"/>
              <a:t>El arabası gibi mekanik ekipman kullan</a:t>
            </a:r>
          </a:p>
          <a:p>
            <a:pPr marL="0" indent="0"/>
            <a:r>
              <a:rPr lang="tr-TR" sz="2400"/>
              <a:t>eldiven kullan</a:t>
            </a:r>
          </a:p>
          <a:p>
            <a:pPr marL="0" indent="0"/>
            <a:r>
              <a:rPr lang="tr-TR" sz="2400"/>
              <a:t>Güvenilir bir şekilde kaldıracağınızdan emin olmadığınız hiçbir malzemeyi kaldırma </a:t>
            </a:r>
            <a:endParaRPr lang="en-US" sz="2400"/>
          </a:p>
        </p:txBody>
      </p:sp>
      <p:pic>
        <p:nvPicPr>
          <p:cNvPr id="75783"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643406" y="2890981"/>
            <a:ext cx="2238688" cy="2295238"/>
          </a:xfrm>
          <a:noFill/>
          <a:ln/>
        </p:spPr>
      </p:pic>
    </p:spTree>
    <p:extLst>
      <p:ext uri="{BB962C8B-B14F-4D97-AF65-F5344CB8AC3E}">
        <p14:creationId xmlns:p14="http://schemas.microsoft.com/office/powerpoint/2010/main" val="209574113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algn="ctr"/>
            <a:r>
              <a:rPr lang="tr-TR" b="0"/>
              <a:t>Güvenli Kaldırma</a:t>
            </a:r>
          </a:p>
        </p:txBody>
      </p:sp>
      <p:sp>
        <p:nvSpPr>
          <p:cNvPr id="76807" name="Rectangle 7"/>
          <p:cNvSpPr>
            <a:spLocks noGrp="1" noChangeArrowheads="1"/>
          </p:cNvSpPr>
          <p:nvPr>
            <p:ph type="body" sz="half" idx="1"/>
          </p:nvPr>
        </p:nvSpPr>
        <p:spPr>
          <a:xfrm>
            <a:off x="1066800" y="1981200"/>
            <a:ext cx="7609656" cy="4114800"/>
          </a:xfrm>
          <a:noFill/>
          <a:ln/>
        </p:spPr>
        <p:txBody>
          <a:bodyPr/>
          <a:lstStyle/>
          <a:p>
            <a:pPr marL="0" indent="0">
              <a:lnSpc>
                <a:spcPct val="80000"/>
              </a:lnSpc>
              <a:buFont typeface="Wingdings" pitchFamily="2" charset="2"/>
              <a:buNone/>
            </a:pPr>
            <a:r>
              <a:rPr lang="tr-TR" sz="2800" dirty="0">
                <a:solidFill>
                  <a:srgbClr val="FF3300"/>
                </a:solidFill>
              </a:rPr>
              <a:t>ASLA SIRTINIZI KALDIRMA AMAÇLI KULLANMAYIN!</a:t>
            </a:r>
          </a:p>
          <a:p>
            <a:pPr marL="0" indent="0">
              <a:lnSpc>
                <a:spcPct val="80000"/>
              </a:lnSpc>
            </a:pPr>
            <a:r>
              <a:rPr lang="tr-TR" sz="2800" dirty="0"/>
              <a:t>Ayağınızı yere sıkı basın, yüke yaklaşın </a:t>
            </a:r>
          </a:p>
          <a:p>
            <a:pPr marL="0" indent="0">
              <a:lnSpc>
                <a:spcPct val="80000"/>
              </a:lnSpc>
            </a:pPr>
            <a:r>
              <a:rPr lang="tr-TR" sz="2800" dirty="0"/>
              <a:t>Dizlerini büküp, sırtınız dik veya hafifçe kamburlaştırarak kaldırmayı sırtınızdan değil bacaklarınızdan yapın. </a:t>
            </a:r>
          </a:p>
          <a:p>
            <a:pPr marL="0" indent="0">
              <a:lnSpc>
                <a:spcPct val="80000"/>
              </a:lnSpc>
            </a:pPr>
            <a:r>
              <a:rPr lang="tr-TR" sz="2800" dirty="0"/>
              <a:t>Yükü ellerinizle güvenli bir şekilde tutun ve kendinize çekin. </a:t>
            </a:r>
          </a:p>
          <a:p>
            <a:pPr marL="0" indent="0">
              <a:lnSpc>
                <a:spcPct val="80000"/>
              </a:lnSpc>
            </a:pPr>
            <a:r>
              <a:rPr lang="tr-TR" sz="2800" dirty="0"/>
              <a:t>Düzgün bir şekilde yukarıya doğru kaldırın, bu esnada dönmeyin.</a:t>
            </a:r>
          </a:p>
          <a:p>
            <a:pPr marL="0" indent="0">
              <a:lnSpc>
                <a:spcPct val="80000"/>
              </a:lnSpc>
              <a:buFont typeface="Wingdings" pitchFamily="2" charset="2"/>
              <a:buNone/>
            </a:pPr>
            <a:endParaRPr lang="en-US" sz="1600" dirty="0"/>
          </a:p>
        </p:txBody>
      </p:sp>
    </p:spTree>
    <p:extLst>
      <p:ext uri="{BB962C8B-B14F-4D97-AF65-F5344CB8AC3E}">
        <p14:creationId xmlns:p14="http://schemas.microsoft.com/office/powerpoint/2010/main" val="288507003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1066800" y="304801"/>
            <a:ext cx="7543800" cy="963960"/>
          </a:xfrm>
        </p:spPr>
        <p:txBody>
          <a:bodyPr/>
          <a:lstStyle/>
          <a:p>
            <a:pPr algn="ctr"/>
            <a:r>
              <a:rPr lang="tr-TR" b="0"/>
              <a:t>Güvenli Kaldırma</a:t>
            </a:r>
          </a:p>
        </p:txBody>
      </p:sp>
      <p:sp>
        <p:nvSpPr>
          <p:cNvPr id="79879" name="Rectangle 7"/>
          <p:cNvSpPr>
            <a:spLocks noGrp="1" noChangeArrowheads="1"/>
          </p:cNvSpPr>
          <p:nvPr>
            <p:ph type="body" sz="half" idx="1"/>
          </p:nvPr>
        </p:nvSpPr>
        <p:spPr>
          <a:xfrm>
            <a:off x="1066800" y="1268761"/>
            <a:ext cx="5737448" cy="4827239"/>
          </a:xfrm>
          <a:noFill/>
          <a:ln/>
        </p:spPr>
        <p:txBody>
          <a:bodyPr/>
          <a:lstStyle/>
          <a:p>
            <a:pPr marL="0" indent="0">
              <a:buFont typeface="Wingdings" pitchFamily="2" charset="2"/>
              <a:buNone/>
            </a:pPr>
            <a:r>
              <a:rPr lang="tr-TR" sz="2400" dirty="0"/>
              <a:t>Yükü taşırken:</a:t>
            </a:r>
          </a:p>
          <a:p>
            <a:pPr marL="0" indent="0"/>
            <a:r>
              <a:rPr lang="tr-TR" sz="2400" dirty="0"/>
              <a:t>Yükün görüşünüzü kapatmamasına dikkat edin.</a:t>
            </a:r>
          </a:p>
          <a:p>
            <a:pPr marL="0" indent="0"/>
            <a:r>
              <a:rPr lang="tr-TR" sz="2400" dirty="0"/>
              <a:t>Yüzünüz gideceğiniz yöne dönük olsun.</a:t>
            </a:r>
          </a:p>
          <a:p>
            <a:pPr marL="0" indent="0"/>
            <a:r>
              <a:rPr lang="tr-TR" sz="2400" dirty="0"/>
              <a:t>Sırtınızı dik veya hafifçe kamburlaştırın.</a:t>
            </a:r>
          </a:p>
          <a:p>
            <a:pPr marL="0" indent="0"/>
            <a:r>
              <a:rPr lang="tr-TR" sz="2400" dirty="0"/>
              <a:t>Emin ve yavaş adımlarla yürüyün. </a:t>
            </a:r>
          </a:p>
          <a:p>
            <a:pPr marL="0" indent="0"/>
            <a:r>
              <a:rPr lang="tr-TR" sz="2400" dirty="0"/>
              <a:t>Yön değiştirirken ayaklarınızı kullanın, sırtınızı asla başka yöne burkmayın. </a:t>
            </a:r>
          </a:p>
          <a:p>
            <a:pPr marL="0" indent="0"/>
            <a:r>
              <a:rPr lang="tr-TR" sz="2400" dirty="0"/>
              <a:t>Yükün üzerine doğru eğilmeyin.</a:t>
            </a:r>
          </a:p>
          <a:p>
            <a:pPr marL="0" indent="0"/>
            <a:r>
              <a:rPr lang="tr-TR" sz="2400" dirty="0"/>
              <a:t>Yükü başınızın üstünde taşımayın. </a:t>
            </a:r>
          </a:p>
          <a:p>
            <a:pPr marL="0" indent="0"/>
            <a:r>
              <a:rPr lang="tr-TR" sz="2400" dirty="0"/>
              <a:t>Eğer yorulursanız, yükü yere bırakarak bir kaç dakika dinlenin.</a:t>
            </a:r>
          </a:p>
          <a:p>
            <a:pPr marL="0" indent="0">
              <a:lnSpc>
                <a:spcPct val="90000"/>
              </a:lnSpc>
              <a:spcBef>
                <a:spcPts val="500"/>
              </a:spcBef>
              <a:spcAft>
                <a:spcPts val="500"/>
              </a:spcAft>
              <a:buFont typeface="Wingdings" pitchFamily="2" charset="2"/>
              <a:buNone/>
            </a:pPr>
            <a:endParaRPr lang="en-US" sz="1800" dirty="0"/>
          </a:p>
        </p:txBody>
      </p:sp>
      <p:pic>
        <p:nvPicPr>
          <p:cNvPr id="4098" name="Picture 2" descr="C:\Documents and Settings\Administrator\Desktop\resimler\dzgntş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056994"/>
            <a:ext cx="1872208" cy="374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01388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1066800" y="304801"/>
            <a:ext cx="7543800" cy="963960"/>
          </a:xfrm>
        </p:spPr>
        <p:txBody>
          <a:bodyPr/>
          <a:lstStyle/>
          <a:p>
            <a:pPr algn="ctr"/>
            <a:r>
              <a:rPr lang="tr-TR" b="0"/>
              <a:t>Güvenli Kaldırma</a:t>
            </a:r>
          </a:p>
        </p:txBody>
      </p:sp>
      <p:sp>
        <p:nvSpPr>
          <p:cNvPr id="81927" name="Rectangle 7"/>
          <p:cNvSpPr>
            <a:spLocks noGrp="1" noChangeArrowheads="1"/>
          </p:cNvSpPr>
          <p:nvPr>
            <p:ph type="body" sz="half" idx="1"/>
          </p:nvPr>
        </p:nvSpPr>
        <p:spPr>
          <a:xfrm>
            <a:off x="755576" y="1981201"/>
            <a:ext cx="6480720" cy="4114800"/>
          </a:xfrm>
          <a:noFill/>
          <a:ln/>
        </p:spPr>
        <p:txBody>
          <a:bodyPr/>
          <a:lstStyle/>
          <a:p>
            <a:pPr marL="0" indent="0">
              <a:lnSpc>
                <a:spcPct val="80000"/>
              </a:lnSpc>
            </a:pPr>
            <a:r>
              <a:rPr lang="tr-TR" sz="2400" dirty="0"/>
              <a:t>Yükün indirilmesi sırasında, kaldırma için yapılan işlemlerin tersi yapılmalıdır:</a:t>
            </a:r>
          </a:p>
          <a:p>
            <a:pPr marL="0" indent="0">
              <a:lnSpc>
                <a:spcPct val="80000"/>
              </a:lnSpc>
            </a:pPr>
            <a:r>
              <a:rPr lang="tr-TR" sz="2400" dirty="0"/>
              <a:t>Yükü bırakacağınız yere yanaşın. </a:t>
            </a:r>
          </a:p>
          <a:p>
            <a:pPr marL="0" indent="0">
              <a:lnSpc>
                <a:spcPct val="80000"/>
              </a:lnSpc>
            </a:pPr>
            <a:r>
              <a:rPr lang="tr-TR" sz="2400" dirty="0"/>
              <a:t>Sırtınızı kullanmadan bacaklarınızı kullanarak yere çömelin. </a:t>
            </a:r>
          </a:p>
          <a:p>
            <a:pPr marL="0" indent="0">
              <a:lnSpc>
                <a:spcPct val="80000"/>
              </a:lnSpc>
            </a:pPr>
            <a:r>
              <a:rPr lang="tr-TR" sz="2400" dirty="0"/>
              <a:t>Burkulmamaya dikkat edin. </a:t>
            </a:r>
          </a:p>
          <a:p>
            <a:pPr marL="0" indent="0">
              <a:lnSpc>
                <a:spcPct val="80000"/>
              </a:lnSpc>
            </a:pPr>
            <a:r>
              <a:rPr lang="tr-TR" sz="2400" dirty="0"/>
              <a:t>Yük bırakmak istediğiniz yere geldiğinde ellerinizi gevşetin. Ayağınıza yükün düşmesini istemeyeceğinizden, yükün emniyetli bir şekilde yerinde durduğundan emin olmadan asla ellerinizi bırakmayın.  Eğer size yardım eden başka biri varsa onu da incitebilirsiniz. </a:t>
            </a:r>
          </a:p>
          <a:p>
            <a:pPr marL="0" indent="0">
              <a:lnSpc>
                <a:spcPct val="80000"/>
              </a:lnSpc>
              <a:spcBef>
                <a:spcPts val="500"/>
              </a:spcBef>
              <a:spcAft>
                <a:spcPts val="500"/>
              </a:spcAft>
              <a:buFont typeface="Wingdings" pitchFamily="2" charset="2"/>
              <a:buNone/>
            </a:pPr>
            <a:endParaRPr lang="en-US" sz="1400" dirty="0"/>
          </a:p>
        </p:txBody>
      </p:sp>
      <p:pic>
        <p:nvPicPr>
          <p:cNvPr id="5122" name="Picture 2" descr="C:\Documents and Settings\Administrator\Desktop\resimler\dzgnkldr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981201"/>
            <a:ext cx="1584176" cy="377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1635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340768"/>
            <a:ext cx="8229600" cy="4389120"/>
          </a:xfrm>
        </p:spPr>
        <p:txBody>
          <a:bodyPr>
            <a:normAutofit fontScale="92500" lnSpcReduction="10000"/>
          </a:bodyPr>
          <a:lstStyle/>
          <a:p>
            <a:pPr marL="0" indent="0">
              <a:buNone/>
            </a:pPr>
            <a:r>
              <a:rPr lang="tr-TR" dirty="0"/>
              <a:t>Malzemelerin kaldırma, taşıma ve istifleme işlemi aşağıda belirtilen altı sorunun cevabı yeterli olduğunda yapılmalıdır.</a:t>
            </a:r>
          </a:p>
          <a:p>
            <a:pPr lvl="0"/>
            <a:r>
              <a:rPr lang="tr-TR" dirty="0"/>
              <a:t>NE?</a:t>
            </a:r>
          </a:p>
          <a:p>
            <a:pPr lvl="0"/>
            <a:r>
              <a:rPr lang="tr-TR" dirty="0"/>
              <a:t>NEREYE?</a:t>
            </a:r>
          </a:p>
          <a:p>
            <a:pPr lvl="0"/>
            <a:r>
              <a:rPr lang="tr-TR" dirty="0"/>
              <a:t>NE BÜYÜKLÜKTE?</a:t>
            </a:r>
          </a:p>
          <a:p>
            <a:pPr lvl="0"/>
            <a:r>
              <a:rPr lang="tr-TR" dirty="0"/>
              <a:t>NE KADAR UZAĞA?</a:t>
            </a:r>
          </a:p>
          <a:p>
            <a:pPr lvl="0"/>
            <a:r>
              <a:rPr lang="tr-TR" dirty="0"/>
              <a:t>NE ARALIKLA?</a:t>
            </a:r>
          </a:p>
          <a:p>
            <a:pPr lvl="0"/>
            <a:r>
              <a:rPr lang="tr-TR" dirty="0"/>
              <a:t>NASIL?</a:t>
            </a:r>
          </a:p>
          <a:p>
            <a:endParaRPr lang="tr-TR" dirty="0"/>
          </a:p>
        </p:txBody>
      </p:sp>
      <p:pic>
        <p:nvPicPr>
          <p:cNvPr id="3074" name="Picture 2" descr="C:\Documents and Settings\Administrator\Desktop\Yeni Klasör\so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564904"/>
            <a:ext cx="2756619" cy="412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892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3" name="Group 5"/>
          <p:cNvGrpSpPr>
            <a:grpSpLocks/>
          </p:cNvGrpSpPr>
          <p:nvPr/>
        </p:nvGrpSpPr>
        <p:grpSpPr bwMode="auto">
          <a:xfrm>
            <a:off x="1855788" y="1585913"/>
            <a:ext cx="5840412" cy="3535362"/>
            <a:chOff x="1074" y="999"/>
            <a:chExt cx="3679" cy="2227"/>
          </a:xfrm>
        </p:grpSpPr>
        <p:sp>
          <p:nvSpPr>
            <p:cNvPr id="83974" name="Freeform 6"/>
            <p:cNvSpPr>
              <a:spLocks/>
            </p:cNvSpPr>
            <p:nvPr/>
          </p:nvSpPr>
          <p:spPr bwMode="auto">
            <a:xfrm>
              <a:off x="1162" y="1849"/>
              <a:ext cx="318" cy="922"/>
            </a:xfrm>
            <a:custGeom>
              <a:avLst/>
              <a:gdLst>
                <a:gd name="T0" fmla="*/ 9 w 318"/>
                <a:gd name="T1" fmla="*/ 177 h 922"/>
                <a:gd name="T2" fmla="*/ 33 w 318"/>
                <a:gd name="T3" fmla="*/ 177 h 922"/>
                <a:gd name="T4" fmla="*/ 28 w 318"/>
                <a:gd name="T5" fmla="*/ 205 h 922"/>
                <a:gd name="T6" fmla="*/ 0 w 318"/>
                <a:gd name="T7" fmla="*/ 274 h 922"/>
                <a:gd name="T8" fmla="*/ 23 w 318"/>
                <a:gd name="T9" fmla="*/ 288 h 922"/>
                <a:gd name="T10" fmla="*/ 42 w 318"/>
                <a:gd name="T11" fmla="*/ 312 h 922"/>
                <a:gd name="T12" fmla="*/ 103 w 318"/>
                <a:gd name="T13" fmla="*/ 354 h 922"/>
                <a:gd name="T14" fmla="*/ 163 w 318"/>
                <a:gd name="T15" fmla="*/ 377 h 922"/>
                <a:gd name="T16" fmla="*/ 182 w 318"/>
                <a:gd name="T17" fmla="*/ 386 h 922"/>
                <a:gd name="T18" fmla="*/ 228 w 318"/>
                <a:gd name="T19" fmla="*/ 354 h 922"/>
                <a:gd name="T20" fmla="*/ 289 w 318"/>
                <a:gd name="T21" fmla="*/ 288 h 922"/>
                <a:gd name="T22" fmla="*/ 252 w 318"/>
                <a:gd name="T23" fmla="*/ 279 h 922"/>
                <a:gd name="T24" fmla="*/ 191 w 318"/>
                <a:gd name="T25" fmla="*/ 251 h 922"/>
                <a:gd name="T26" fmla="*/ 168 w 318"/>
                <a:gd name="T27" fmla="*/ 284 h 922"/>
                <a:gd name="T28" fmla="*/ 163 w 318"/>
                <a:gd name="T29" fmla="*/ 270 h 922"/>
                <a:gd name="T30" fmla="*/ 219 w 318"/>
                <a:gd name="T31" fmla="*/ 247 h 922"/>
                <a:gd name="T32" fmla="*/ 196 w 318"/>
                <a:gd name="T33" fmla="*/ 191 h 922"/>
                <a:gd name="T34" fmla="*/ 205 w 318"/>
                <a:gd name="T35" fmla="*/ 214 h 922"/>
                <a:gd name="T36" fmla="*/ 177 w 318"/>
                <a:gd name="T37" fmla="*/ 181 h 922"/>
                <a:gd name="T38" fmla="*/ 154 w 318"/>
                <a:gd name="T39" fmla="*/ 200 h 922"/>
                <a:gd name="T40" fmla="*/ 140 w 318"/>
                <a:gd name="T41" fmla="*/ 186 h 922"/>
                <a:gd name="T42" fmla="*/ 145 w 318"/>
                <a:gd name="T43" fmla="*/ 167 h 922"/>
                <a:gd name="T44" fmla="*/ 98 w 318"/>
                <a:gd name="T45" fmla="*/ 154 h 922"/>
                <a:gd name="T46" fmla="*/ 23 w 318"/>
                <a:gd name="T47" fmla="*/ 116 h 922"/>
                <a:gd name="T48" fmla="*/ 23 w 318"/>
                <a:gd name="T49" fmla="*/ 56 h 922"/>
                <a:gd name="T50" fmla="*/ 93 w 318"/>
                <a:gd name="T51" fmla="*/ 19 h 922"/>
                <a:gd name="T52" fmla="*/ 168 w 318"/>
                <a:gd name="T53" fmla="*/ 0 h 922"/>
                <a:gd name="T54" fmla="*/ 261 w 318"/>
                <a:gd name="T55" fmla="*/ 33 h 922"/>
                <a:gd name="T56" fmla="*/ 308 w 318"/>
                <a:gd name="T57" fmla="*/ 102 h 922"/>
                <a:gd name="T58" fmla="*/ 317 w 318"/>
                <a:gd name="T59" fmla="*/ 172 h 922"/>
                <a:gd name="T60" fmla="*/ 294 w 318"/>
                <a:gd name="T61" fmla="*/ 242 h 922"/>
                <a:gd name="T62" fmla="*/ 312 w 318"/>
                <a:gd name="T63" fmla="*/ 312 h 922"/>
                <a:gd name="T64" fmla="*/ 256 w 318"/>
                <a:gd name="T65" fmla="*/ 377 h 922"/>
                <a:gd name="T66" fmla="*/ 238 w 318"/>
                <a:gd name="T67" fmla="*/ 409 h 922"/>
                <a:gd name="T68" fmla="*/ 210 w 318"/>
                <a:gd name="T69" fmla="*/ 479 h 922"/>
                <a:gd name="T70" fmla="*/ 205 w 318"/>
                <a:gd name="T71" fmla="*/ 498 h 922"/>
                <a:gd name="T72" fmla="*/ 191 w 318"/>
                <a:gd name="T73" fmla="*/ 428 h 922"/>
                <a:gd name="T74" fmla="*/ 191 w 318"/>
                <a:gd name="T75" fmla="*/ 442 h 922"/>
                <a:gd name="T76" fmla="*/ 210 w 318"/>
                <a:gd name="T77" fmla="*/ 507 h 922"/>
                <a:gd name="T78" fmla="*/ 214 w 318"/>
                <a:gd name="T79" fmla="*/ 581 h 922"/>
                <a:gd name="T80" fmla="*/ 219 w 318"/>
                <a:gd name="T81" fmla="*/ 609 h 922"/>
                <a:gd name="T82" fmla="*/ 214 w 318"/>
                <a:gd name="T83" fmla="*/ 688 h 922"/>
                <a:gd name="T84" fmla="*/ 214 w 318"/>
                <a:gd name="T85" fmla="*/ 763 h 922"/>
                <a:gd name="T86" fmla="*/ 210 w 318"/>
                <a:gd name="T87" fmla="*/ 814 h 922"/>
                <a:gd name="T88" fmla="*/ 205 w 318"/>
                <a:gd name="T89" fmla="*/ 842 h 922"/>
                <a:gd name="T90" fmla="*/ 159 w 318"/>
                <a:gd name="T91" fmla="*/ 921 h 922"/>
                <a:gd name="T92" fmla="*/ 303 w 318"/>
                <a:gd name="T93" fmla="*/ 884 h 922"/>
                <a:gd name="T94" fmla="*/ 280 w 318"/>
                <a:gd name="T95" fmla="*/ 814 h 922"/>
                <a:gd name="T96" fmla="*/ 270 w 318"/>
                <a:gd name="T97" fmla="*/ 744 h 922"/>
                <a:gd name="T98" fmla="*/ 252 w 318"/>
                <a:gd name="T99" fmla="*/ 670 h 922"/>
                <a:gd name="T100" fmla="*/ 233 w 318"/>
                <a:gd name="T101" fmla="*/ 5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922">
                  <a:moveTo>
                    <a:pt x="23" y="121"/>
                  </a:moveTo>
                  <a:lnTo>
                    <a:pt x="19" y="135"/>
                  </a:lnTo>
                  <a:lnTo>
                    <a:pt x="14" y="149"/>
                  </a:lnTo>
                  <a:lnTo>
                    <a:pt x="9" y="163"/>
                  </a:lnTo>
                  <a:lnTo>
                    <a:pt x="9" y="177"/>
                  </a:lnTo>
                  <a:lnTo>
                    <a:pt x="14" y="191"/>
                  </a:lnTo>
                  <a:lnTo>
                    <a:pt x="19" y="200"/>
                  </a:lnTo>
                  <a:lnTo>
                    <a:pt x="19" y="186"/>
                  </a:lnTo>
                  <a:lnTo>
                    <a:pt x="33" y="177"/>
                  </a:lnTo>
                  <a:lnTo>
                    <a:pt x="33" y="177"/>
                  </a:lnTo>
                  <a:lnTo>
                    <a:pt x="28" y="186"/>
                  </a:lnTo>
                  <a:lnTo>
                    <a:pt x="28" y="200"/>
                  </a:lnTo>
                  <a:lnTo>
                    <a:pt x="33" y="214"/>
                  </a:lnTo>
                  <a:lnTo>
                    <a:pt x="47" y="214"/>
                  </a:lnTo>
                  <a:lnTo>
                    <a:pt x="28" y="205"/>
                  </a:lnTo>
                  <a:lnTo>
                    <a:pt x="23" y="219"/>
                  </a:lnTo>
                  <a:lnTo>
                    <a:pt x="19" y="233"/>
                  </a:lnTo>
                  <a:lnTo>
                    <a:pt x="9" y="247"/>
                  </a:lnTo>
                  <a:lnTo>
                    <a:pt x="5" y="260"/>
                  </a:lnTo>
                  <a:lnTo>
                    <a:pt x="0" y="274"/>
                  </a:lnTo>
                  <a:lnTo>
                    <a:pt x="14" y="274"/>
                  </a:lnTo>
                  <a:lnTo>
                    <a:pt x="28" y="274"/>
                  </a:lnTo>
                  <a:lnTo>
                    <a:pt x="42" y="265"/>
                  </a:lnTo>
                  <a:lnTo>
                    <a:pt x="28" y="274"/>
                  </a:lnTo>
                  <a:lnTo>
                    <a:pt x="23" y="288"/>
                  </a:lnTo>
                  <a:lnTo>
                    <a:pt x="33" y="302"/>
                  </a:lnTo>
                  <a:lnTo>
                    <a:pt x="47" y="302"/>
                  </a:lnTo>
                  <a:lnTo>
                    <a:pt x="61" y="293"/>
                  </a:lnTo>
                  <a:lnTo>
                    <a:pt x="47" y="298"/>
                  </a:lnTo>
                  <a:lnTo>
                    <a:pt x="42" y="312"/>
                  </a:lnTo>
                  <a:lnTo>
                    <a:pt x="42" y="326"/>
                  </a:lnTo>
                  <a:lnTo>
                    <a:pt x="47" y="340"/>
                  </a:lnTo>
                  <a:lnTo>
                    <a:pt x="47" y="354"/>
                  </a:lnTo>
                  <a:lnTo>
                    <a:pt x="65" y="358"/>
                  </a:lnTo>
                  <a:lnTo>
                    <a:pt x="103" y="354"/>
                  </a:lnTo>
                  <a:lnTo>
                    <a:pt x="117" y="349"/>
                  </a:lnTo>
                  <a:lnTo>
                    <a:pt x="131" y="344"/>
                  </a:lnTo>
                  <a:lnTo>
                    <a:pt x="145" y="349"/>
                  </a:lnTo>
                  <a:lnTo>
                    <a:pt x="154" y="363"/>
                  </a:lnTo>
                  <a:lnTo>
                    <a:pt x="163" y="377"/>
                  </a:lnTo>
                  <a:lnTo>
                    <a:pt x="177" y="386"/>
                  </a:lnTo>
                  <a:lnTo>
                    <a:pt x="186" y="372"/>
                  </a:lnTo>
                  <a:lnTo>
                    <a:pt x="186" y="358"/>
                  </a:lnTo>
                  <a:lnTo>
                    <a:pt x="182" y="372"/>
                  </a:lnTo>
                  <a:lnTo>
                    <a:pt x="182" y="386"/>
                  </a:lnTo>
                  <a:lnTo>
                    <a:pt x="182" y="400"/>
                  </a:lnTo>
                  <a:lnTo>
                    <a:pt x="196" y="395"/>
                  </a:lnTo>
                  <a:lnTo>
                    <a:pt x="205" y="381"/>
                  </a:lnTo>
                  <a:lnTo>
                    <a:pt x="219" y="367"/>
                  </a:lnTo>
                  <a:lnTo>
                    <a:pt x="228" y="354"/>
                  </a:lnTo>
                  <a:lnTo>
                    <a:pt x="247" y="340"/>
                  </a:lnTo>
                  <a:lnTo>
                    <a:pt x="261" y="326"/>
                  </a:lnTo>
                  <a:lnTo>
                    <a:pt x="275" y="316"/>
                  </a:lnTo>
                  <a:lnTo>
                    <a:pt x="284" y="302"/>
                  </a:lnTo>
                  <a:lnTo>
                    <a:pt x="289" y="288"/>
                  </a:lnTo>
                  <a:lnTo>
                    <a:pt x="289" y="274"/>
                  </a:lnTo>
                  <a:lnTo>
                    <a:pt x="284" y="260"/>
                  </a:lnTo>
                  <a:lnTo>
                    <a:pt x="270" y="260"/>
                  </a:lnTo>
                  <a:lnTo>
                    <a:pt x="256" y="260"/>
                  </a:lnTo>
                  <a:lnTo>
                    <a:pt x="252" y="279"/>
                  </a:lnTo>
                  <a:lnTo>
                    <a:pt x="247" y="265"/>
                  </a:lnTo>
                  <a:lnTo>
                    <a:pt x="233" y="256"/>
                  </a:lnTo>
                  <a:lnTo>
                    <a:pt x="219" y="251"/>
                  </a:lnTo>
                  <a:lnTo>
                    <a:pt x="205" y="251"/>
                  </a:lnTo>
                  <a:lnTo>
                    <a:pt x="191" y="251"/>
                  </a:lnTo>
                  <a:lnTo>
                    <a:pt x="177" y="256"/>
                  </a:lnTo>
                  <a:lnTo>
                    <a:pt x="172" y="270"/>
                  </a:lnTo>
                  <a:lnTo>
                    <a:pt x="177" y="284"/>
                  </a:lnTo>
                  <a:lnTo>
                    <a:pt x="168" y="270"/>
                  </a:lnTo>
                  <a:lnTo>
                    <a:pt x="168" y="284"/>
                  </a:lnTo>
                  <a:lnTo>
                    <a:pt x="154" y="298"/>
                  </a:lnTo>
                  <a:lnTo>
                    <a:pt x="154" y="312"/>
                  </a:lnTo>
                  <a:lnTo>
                    <a:pt x="154" y="298"/>
                  </a:lnTo>
                  <a:lnTo>
                    <a:pt x="159" y="284"/>
                  </a:lnTo>
                  <a:lnTo>
                    <a:pt x="163" y="270"/>
                  </a:lnTo>
                  <a:lnTo>
                    <a:pt x="163" y="256"/>
                  </a:lnTo>
                  <a:lnTo>
                    <a:pt x="177" y="251"/>
                  </a:lnTo>
                  <a:lnTo>
                    <a:pt x="191" y="251"/>
                  </a:lnTo>
                  <a:lnTo>
                    <a:pt x="205" y="251"/>
                  </a:lnTo>
                  <a:lnTo>
                    <a:pt x="219" y="247"/>
                  </a:lnTo>
                  <a:lnTo>
                    <a:pt x="228" y="233"/>
                  </a:lnTo>
                  <a:lnTo>
                    <a:pt x="228" y="219"/>
                  </a:lnTo>
                  <a:lnTo>
                    <a:pt x="224" y="205"/>
                  </a:lnTo>
                  <a:lnTo>
                    <a:pt x="210" y="195"/>
                  </a:lnTo>
                  <a:lnTo>
                    <a:pt x="196" y="191"/>
                  </a:lnTo>
                  <a:lnTo>
                    <a:pt x="186" y="205"/>
                  </a:lnTo>
                  <a:lnTo>
                    <a:pt x="186" y="219"/>
                  </a:lnTo>
                  <a:lnTo>
                    <a:pt x="186" y="205"/>
                  </a:lnTo>
                  <a:lnTo>
                    <a:pt x="200" y="200"/>
                  </a:lnTo>
                  <a:lnTo>
                    <a:pt x="205" y="214"/>
                  </a:lnTo>
                  <a:lnTo>
                    <a:pt x="205" y="228"/>
                  </a:lnTo>
                  <a:lnTo>
                    <a:pt x="205" y="214"/>
                  </a:lnTo>
                  <a:lnTo>
                    <a:pt x="205" y="200"/>
                  </a:lnTo>
                  <a:lnTo>
                    <a:pt x="191" y="195"/>
                  </a:lnTo>
                  <a:lnTo>
                    <a:pt x="177" y="181"/>
                  </a:lnTo>
                  <a:lnTo>
                    <a:pt x="177" y="195"/>
                  </a:lnTo>
                  <a:lnTo>
                    <a:pt x="168" y="209"/>
                  </a:lnTo>
                  <a:lnTo>
                    <a:pt x="177" y="181"/>
                  </a:lnTo>
                  <a:lnTo>
                    <a:pt x="163" y="186"/>
                  </a:lnTo>
                  <a:lnTo>
                    <a:pt x="154" y="200"/>
                  </a:lnTo>
                  <a:lnTo>
                    <a:pt x="154" y="214"/>
                  </a:lnTo>
                  <a:lnTo>
                    <a:pt x="159" y="200"/>
                  </a:lnTo>
                  <a:lnTo>
                    <a:pt x="172" y="186"/>
                  </a:lnTo>
                  <a:lnTo>
                    <a:pt x="154" y="186"/>
                  </a:lnTo>
                  <a:lnTo>
                    <a:pt x="140" y="186"/>
                  </a:lnTo>
                  <a:lnTo>
                    <a:pt x="154" y="177"/>
                  </a:lnTo>
                  <a:lnTo>
                    <a:pt x="135" y="177"/>
                  </a:lnTo>
                  <a:lnTo>
                    <a:pt x="121" y="177"/>
                  </a:lnTo>
                  <a:lnTo>
                    <a:pt x="159" y="177"/>
                  </a:lnTo>
                  <a:lnTo>
                    <a:pt x="145" y="167"/>
                  </a:lnTo>
                  <a:lnTo>
                    <a:pt x="131" y="167"/>
                  </a:lnTo>
                  <a:lnTo>
                    <a:pt x="112" y="167"/>
                  </a:lnTo>
                  <a:lnTo>
                    <a:pt x="126" y="163"/>
                  </a:lnTo>
                  <a:lnTo>
                    <a:pt x="112" y="163"/>
                  </a:lnTo>
                  <a:lnTo>
                    <a:pt x="98" y="154"/>
                  </a:lnTo>
                  <a:lnTo>
                    <a:pt x="84" y="149"/>
                  </a:lnTo>
                  <a:lnTo>
                    <a:pt x="79" y="135"/>
                  </a:lnTo>
                  <a:lnTo>
                    <a:pt x="51" y="126"/>
                  </a:lnTo>
                  <a:lnTo>
                    <a:pt x="37" y="121"/>
                  </a:lnTo>
                  <a:lnTo>
                    <a:pt x="23" y="116"/>
                  </a:lnTo>
                  <a:lnTo>
                    <a:pt x="9" y="116"/>
                  </a:lnTo>
                  <a:lnTo>
                    <a:pt x="9" y="102"/>
                  </a:lnTo>
                  <a:lnTo>
                    <a:pt x="9" y="88"/>
                  </a:lnTo>
                  <a:lnTo>
                    <a:pt x="14" y="74"/>
                  </a:lnTo>
                  <a:lnTo>
                    <a:pt x="23" y="56"/>
                  </a:lnTo>
                  <a:lnTo>
                    <a:pt x="37" y="47"/>
                  </a:lnTo>
                  <a:lnTo>
                    <a:pt x="51" y="37"/>
                  </a:lnTo>
                  <a:lnTo>
                    <a:pt x="65" y="33"/>
                  </a:lnTo>
                  <a:lnTo>
                    <a:pt x="79" y="28"/>
                  </a:lnTo>
                  <a:lnTo>
                    <a:pt x="93" y="19"/>
                  </a:lnTo>
                  <a:lnTo>
                    <a:pt x="107" y="14"/>
                  </a:lnTo>
                  <a:lnTo>
                    <a:pt x="121" y="9"/>
                  </a:lnTo>
                  <a:lnTo>
                    <a:pt x="135" y="5"/>
                  </a:lnTo>
                  <a:lnTo>
                    <a:pt x="149" y="0"/>
                  </a:lnTo>
                  <a:lnTo>
                    <a:pt x="168" y="0"/>
                  </a:lnTo>
                  <a:lnTo>
                    <a:pt x="182" y="0"/>
                  </a:lnTo>
                  <a:lnTo>
                    <a:pt x="210" y="0"/>
                  </a:lnTo>
                  <a:lnTo>
                    <a:pt x="242" y="9"/>
                  </a:lnTo>
                  <a:lnTo>
                    <a:pt x="247" y="23"/>
                  </a:lnTo>
                  <a:lnTo>
                    <a:pt x="261" y="33"/>
                  </a:lnTo>
                  <a:lnTo>
                    <a:pt x="270" y="47"/>
                  </a:lnTo>
                  <a:lnTo>
                    <a:pt x="280" y="60"/>
                  </a:lnTo>
                  <a:lnTo>
                    <a:pt x="294" y="74"/>
                  </a:lnTo>
                  <a:lnTo>
                    <a:pt x="298" y="88"/>
                  </a:lnTo>
                  <a:lnTo>
                    <a:pt x="308" y="102"/>
                  </a:lnTo>
                  <a:lnTo>
                    <a:pt x="308" y="116"/>
                  </a:lnTo>
                  <a:lnTo>
                    <a:pt x="317" y="130"/>
                  </a:lnTo>
                  <a:lnTo>
                    <a:pt x="317" y="144"/>
                  </a:lnTo>
                  <a:lnTo>
                    <a:pt x="317" y="158"/>
                  </a:lnTo>
                  <a:lnTo>
                    <a:pt x="317" y="172"/>
                  </a:lnTo>
                  <a:lnTo>
                    <a:pt x="317" y="186"/>
                  </a:lnTo>
                  <a:lnTo>
                    <a:pt x="312" y="200"/>
                  </a:lnTo>
                  <a:lnTo>
                    <a:pt x="308" y="214"/>
                  </a:lnTo>
                  <a:lnTo>
                    <a:pt x="294" y="228"/>
                  </a:lnTo>
                  <a:lnTo>
                    <a:pt x="294" y="242"/>
                  </a:lnTo>
                  <a:lnTo>
                    <a:pt x="294" y="256"/>
                  </a:lnTo>
                  <a:lnTo>
                    <a:pt x="294" y="270"/>
                  </a:lnTo>
                  <a:lnTo>
                    <a:pt x="294" y="284"/>
                  </a:lnTo>
                  <a:lnTo>
                    <a:pt x="303" y="298"/>
                  </a:lnTo>
                  <a:lnTo>
                    <a:pt x="312" y="312"/>
                  </a:lnTo>
                  <a:lnTo>
                    <a:pt x="303" y="326"/>
                  </a:lnTo>
                  <a:lnTo>
                    <a:pt x="298" y="340"/>
                  </a:lnTo>
                  <a:lnTo>
                    <a:pt x="284" y="354"/>
                  </a:lnTo>
                  <a:lnTo>
                    <a:pt x="270" y="363"/>
                  </a:lnTo>
                  <a:lnTo>
                    <a:pt x="256" y="377"/>
                  </a:lnTo>
                  <a:lnTo>
                    <a:pt x="252" y="391"/>
                  </a:lnTo>
                  <a:lnTo>
                    <a:pt x="238" y="405"/>
                  </a:lnTo>
                  <a:lnTo>
                    <a:pt x="256" y="395"/>
                  </a:lnTo>
                  <a:lnTo>
                    <a:pt x="242" y="395"/>
                  </a:lnTo>
                  <a:lnTo>
                    <a:pt x="238" y="409"/>
                  </a:lnTo>
                  <a:lnTo>
                    <a:pt x="228" y="423"/>
                  </a:lnTo>
                  <a:lnTo>
                    <a:pt x="224" y="437"/>
                  </a:lnTo>
                  <a:lnTo>
                    <a:pt x="214" y="451"/>
                  </a:lnTo>
                  <a:lnTo>
                    <a:pt x="214" y="465"/>
                  </a:lnTo>
                  <a:lnTo>
                    <a:pt x="210" y="479"/>
                  </a:lnTo>
                  <a:lnTo>
                    <a:pt x="210" y="493"/>
                  </a:lnTo>
                  <a:lnTo>
                    <a:pt x="210" y="507"/>
                  </a:lnTo>
                  <a:lnTo>
                    <a:pt x="210" y="526"/>
                  </a:lnTo>
                  <a:lnTo>
                    <a:pt x="205" y="512"/>
                  </a:lnTo>
                  <a:lnTo>
                    <a:pt x="205" y="498"/>
                  </a:lnTo>
                  <a:lnTo>
                    <a:pt x="205" y="484"/>
                  </a:lnTo>
                  <a:lnTo>
                    <a:pt x="196" y="470"/>
                  </a:lnTo>
                  <a:lnTo>
                    <a:pt x="191" y="456"/>
                  </a:lnTo>
                  <a:lnTo>
                    <a:pt x="191" y="442"/>
                  </a:lnTo>
                  <a:lnTo>
                    <a:pt x="191" y="428"/>
                  </a:lnTo>
                  <a:lnTo>
                    <a:pt x="191" y="414"/>
                  </a:lnTo>
                  <a:lnTo>
                    <a:pt x="191" y="400"/>
                  </a:lnTo>
                  <a:lnTo>
                    <a:pt x="191" y="414"/>
                  </a:lnTo>
                  <a:lnTo>
                    <a:pt x="191" y="428"/>
                  </a:lnTo>
                  <a:lnTo>
                    <a:pt x="191" y="442"/>
                  </a:lnTo>
                  <a:lnTo>
                    <a:pt x="191" y="456"/>
                  </a:lnTo>
                  <a:lnTo>
                    <a:pt x="191" y="470"/>
                  </a:lnTo>
                  <a:lnTo>
                    <a:pt x="196" y="484"/>
                  </a:lnTo>
                  <a:lnTo>
                    <a:pt x="210" y="488"/>
                  </a:lnTo>
                  <a:lnTo>
                    <a:pt x="210" y="507"/>
                  </a:lnTo>
                  <a:lnTo>
                    <a:pt x="219" y="526"/>
                  </a:lnTo>
                  <a:lnTo>
                    <a:pt x="214" y="540"/>
                  </a:lnTo>
                  <a:lnTo>
                    <a:pt x="219" y="554"/>
                  </a:lnTo>
                  <a:lnTo>
                    <a:pt x="214" y="567"/>
                  </a:lnTo>
                  <a:lnTo>
                    <a:pt x="214" y="581"/>
                  </a:lnTo>
                  <a:lnTo>
                    <a:pt x="214" y="595"/>
                  </a:lnTo>
                  <a:lnTo>
                    <a:pt x="228" y="600"/>
                  </a:lnTo>
                  <a:lnTo>
                    <a:pt x="224" y="614"/>
                  </a:lnTo>
                  <a:lnTo>
                    <a:pt x="219" y="595"/>
                  </a:lnTo>
                  <a:lnTo>
                    <a:pt x="219" y="609"/>
                  </a:lnTo>
                  <a:lnTo>
                    <a:pt x="219" y="623"/>
                  </a:lnTo>
                  <a:lnTo>
                    <a:pt x="214" y="637"/>
                  </a:lnTo>
                  <a:lnTo>
                    <a:pt x="214" y="656"/>
                  </a:lnTo>
                  <a:lnTo>
                    <a:pt x="214" y="674"/>
                  </a:lnTo>
                  <a:lnTo>
                    <a:pt x="214" y="688"/>
                  </a:lnTo>
                  <a:lnTo>
                    <a:pt x="214" y="702"/>
                  </a:lnTo>
                  <a:lnTo>
                    <a:pt x="214" y="716"/>
                  </a:lnTo>
                  <a:lnTo>
                    <a:pt x="214" y="730"/>
                  </a:lnTo>
                  <a:lnTo>
                    <a:pt x="214" y="749"/>
                  </a:lnTo>
                  <a:lnTo>
                    <a:pt x="214" y="763"/>
                  </a:lnTo>
                  <a:lnTo>
                    <a:pt x="214" y="777"/>
                  </a:lnTo>
                  <a:lnTo>
                    <a:pt x="214" y="791"/>
                  </a:lnTo>
                  <a:lnTo>
                    <a:pt x="228" y="800"/>
                  </a:lnTo>
                  <a:lnTo>
                    <a:pt x="214" y="800"/>
                  </a:lnTo>
                  <a:lnTo>
                    <a:pt x="210" y="814"/>
                  </a:lnTo>
                  <a:lnTo>
                    <a:pt x="210" y="833"/>
                  </a:lnTo>
                  <a:lnTo>
                    <a:pt x="219" y="847"/>
                  </a:lnTo>
                  <a:lnTo>
                    <a:pt x="224" y="861"/>
                  </a:lnTo>
                  <a:lnTo>
                    <a:pt x="219" y="842"/>
                  </a:lnTo>
                  <a:lnTo>
                    <a:pt x="205" y="842"/>
                  </a:lnTo>
                  <a:lnTo>
                    <a:pt x="196" y="861"/>
                  </a:lnTo>
                  <a:lnTo>
                    <a:pt x="191" y="879"/>
                  </a:lnTo>
                  <a:lnTo>
                    <a:pt x="177" y="893"/>
                  </a:lnTo>
                  <a:lnTo>
                    <a:pt x="168" y="907"/>
                  </a:lnTo>
                  <a:lnTo>
                    <a:pt x="159" y="921"/>
                  </a:lnTo>
                  <a:lnTo>
                    <a:pt x="14" y="921"/>
                  </a:lnTo>
                  <a:lnTo>
                    <a:pt x="280" y="921"/>
                  </a:lnTo>
                  <a:lnTo>
                    <a:pt x="294" y="912"/>
                  </a:lnTo>
                  <a:lnTo>
                    <a:pt x="294" y="898"/>
                  </a:lnTo>
                  <a:lnTo>
                    <a:pt x="303" y="884"/>
                  </a:lnTo>
                  <a:lnTo>
                    <a:pt x="298" y="870"/>
                  </a:lnTo>
                  <a:lnTo>
                    <a:pt x="298" y="856"/>
                  </a:lnTo>
                  <a:lnTo>
                    <a:pt x="289" y="842"/>
                  </a:lnTo>
                  <a:lnTo>
                    <a:pt x="280" y="828"/>
                  </a:lnTo>
                  <a:lnTo>
                    <a:pt x="280" y="814"/>
                  </a:lnTo>
                  <a:lnTo>
                    <a:pt x="280" y="800"/>
                  </a:lnTo>
                  <a:lnTo>
                    <a:pt x="270" y="786"/>
                  </a:lnTo>
                  <a:lnTo>
                    <a:pt x="270" y="772"/>
                  </a:lnTo>
                  <a:lnTo>
                    <a:pt x="270" y="758"/>
                  </a:lnTo>
                  <a:lnTo>
                    <a:pt x="270" y="744"/>
                  </a:lnTo>
                  <a:lnTo>
                    <a:pt x="266" y="730"/>
                  </a:lnTo>
                  <a:lnTo>
                    <a:pt x="266" y="716"/>
                  </a:lnTo>
                  <a:lnTo>
                    <a:pt x="261" y="702"/>
                  </a:lnTo>
                  <a:lnTo>
                    <a:pt x="256" y="688"/>
                  </a:lnTo>
                  <a:lnTo>
                    <a:pt x="252" y="670"/>
                  </a:lnTo>
                  <a:lnTo>
                    <a:pt x="242" y="651"/>
                  </a:lnTo>
                  <a:lnTo>
                    <a:pt x="242" y="637"/>
                  </a:lnTo>
                  <a:lnTo>
                    <a:pt x="238" y="623"/>
                  </a:lnTo>
                  <a:lnTo>
                    <a:pt x="233" y="609"/>
                  </a:lnTo>
                  <a:lnTo>
                    <a:pt x="233" y="595"/>
                  </a:lnTo>
                  <a:lnTo>
                    <a:pt x="228" y="577"/>
                  </a:lnTo>
                  <a:lnTo>
                    <a:pt x="224" y="563"/>
                  </a:lnTo>
                  <a:lnTo>
                    <a:pt x="219" y="549"/>
                  </a:lnTo>
                  <a:lnTo>
                    <a:pt x="214" y="535"/>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75" name="Freeform 7"/>
            <p:cNvSpPr>
              <a:spLocks/>
            </p:cNvSpPr>
            <p:nvPr/>
          </p:nvSpPr>
          <p:spPr bwMode="auto">
            <a:xfrm>
              <a:off x="1348" y="2282"/>
              <a:ext cx="652" cy="907"/>
            </a:xfrm>
            <a:custGeom>
              <a:avLst/>
              <a:gdLst>
                <a:gd name="T0" fmla="*/ 195 w 652"/>
                <a:gd name="T1" fmla="*/ 84 h 907"/>
                <a:gd name="T2" fmla="*/ 205 w 652"/>
                <a:gd name="T3" fmla="*/ 195 h 907"/>
                <a:gd name="T4" fmla="*/ 219 w 652"/>
                <a:gd name="T5" fmla="*/ 302 h 907"/>
                <a:gd name="T6" fmla="*/ 237 w 652"/>
                <a:gd name="T7" fmla="*/ 400 h 907"/>
                <a:gd name="T8" fmla="*/ 284 w 652"/>
                <a:gd name="T9" fmla="*/ 414 h 907"/>
                <a:gd name="T10" fmla="*/ 265 w 652"/>
                <a:gd name="T11" fmla="*/ 418 h 907"/>
                <a:gd name="T12" fmla="*/ 167 w 652"/>
                <a:gd name="T13" fmla="*/ 465 h 907"/>
                <a:gd name="T14" fmla="*/ 60 w 652"/>
                <a:gd name="T15" fmla="*/ 520 h 907"/>
                <a:gd name="T16" fmla="*/ 0 w 652"/>
                <a:gd name="T17" fmla="*/ 609 h 907"/>
                <a:gd name="T18" fmla="*/ 47 w 652"/>
                <a:gd name="T19" fmla="*/ 683 h 907"/>
                <a:gd name="T20" fmla="*/ 116 w 652"/>
                <a:gd name="T21" fmla="*/ 743 h 907"/>
                <a:gd name="T22" fmla="*/ 51 w 652"/>
                <a:gd name="T23" fmla="*/ 832 h 907"/>
                <a:gd name="T24" fmla="*/ 51 w 652"/>
                <a:gd name="T25" fmla="*/ 832 h 907"/>
                <a:gd name="T26" fmla="*/ 98 w 652"/>
                <a:gd name="T27" fmla="*/ 850 h 907"/>
                <a:gd name="T28" fmla="*/ 107 w 652"/>
                <a:gd name="T29" fmla="*/ 906 h 907"/>
                <a:gd name="T30" fmla="*/ 126 w 652"/>
                <a:gd name="T31" fmla="*/ 869 h 907"/>
                <a:gd name="T32" fmla="*/ 149 w 652"/>
                <a:gd name="T33" fmla="*/ 887 h 907"/>
                <a:gd name="T34" fmla="*/ 223 w 652"/>
                <a:gd name="T35" fmla="*/ 855 h 907"/>
                <a:gd name="T36" fmla="*/ 233 w 652"/>
                <a:gd name="T37" fmla="*/ 757 h 907"/>
                <a:gd name="T38" fmla="*/ 107 w 652"/>
                <a:gd name="T39" fmla="*/ 720 h 907"/>
                <a:gd name="T40" fmla="*/ 233 w 652"/>
                <a:gd name="T41" fmla="*/ 748 h 907"/>
                <a:gd name="T42" fmla="*/ 349 w 652"/>
                <a:gd name="T43" fmla="*/ 753 h 907"/>
                <a:gd name="T44" fmla="*/ 442 w 652"/>
                <a:gd name="T45" fmla="*/ 813 h 907"/>
                <a:gd name="T46" fmla="*/ 414 w 652"/>
                <a:gd name="T47" fmla="*/ 836 h 907"/>
                <a:gd name="T48" fmla="*/ 419 w 652"/>
                <a:gd name="T49" fmla="*/ 897 h 907"/>
                <a:gd name="T50" fmla="*/ 437 w 652"/>
                <a:gd name="T51" fmla="*/ 860 h 907"/>
                <a:gd name="T52" fmla="*/ 512 w 652"/>
                <a:gd name="T53" fmla="*/ 822 h 907"/>
                <a:gd name="T54" fmla="*/ 507 w 652"/>
                <a:gd name="T55" fmla="*/ 836 h 907"/>
                <a:gd name="T56" fmla="*/ 414 w 652"/>
                <a:gd name="T57" fmla="*/ 860 h 907"/>
                <a:gd name="T58" fmla="*/ 474 w 652"/>
                <a:gd name="T59" fmla="*/ 892 h 907"/>
                <a:gd name="T60" fmla="*/ 553 w 652"/>
                <a:gd name="T61" fmla="*/ 827 h 907"/>
                <a:gd name="T62" fmla="*/ 595 w 652"/>
                <a:gd name="T63" fmla="*/ 729 h 907"/>
                <a:gd name="T64" fmla="*/ 605 w 652"/>
                <a:gd name="T65" fmla="*/ 762 h 907"/>
                <a:gd name="T66" fmla="*/ 618 w 652"/>
                <a:gd name="T67" fmla="*/ 716 h 907"/>
                <a:gd name="T68" fmla="*/ 577 w 652"/>
                <a:gd name="T69" fmla="*/ 664 h 907"/>
                <a:gd name="T70" fmla="*/ 549 w 652"/>
                <a:gd name="T71" fmla="*/ 729 h 907"/>
                <a:gd name="T72" fmla="*/ 535 w 652"/>
                <a:gd name="T73" fmla="*/ 748 h 907"/>
                <a:gd name="T74" fmla="*/ 484 w 652"/>
                <a:gd name="T75" fmla="*/ 776 h 907"/>
                <a:gd name="T76" fmla="*/ 493 w 652"/>
                <a:gd name="T77" fmla="*/ 757 h 907"/>
                <a:gd name="T78" fmla="*/ 535 w 652"/>
                <a:gd name="T79" fmla="*/ 655 h 907"/>
                <a:gd name="T80" fmla="*/ 507 w 652"/>
                <a:gd name="T81" fmla="*/ 627 h 907"/>
                <a:gd name="T82" fmla="*/ 381 w 652"/>
                <a:gd name="T83" fmla="*/ 585 h 907"/>
                <a:gd name="T84" fmla="*/ 246 w 652"/>
                <a:gd name="T85" fmla="*/ 558 h 907"/>
                <a:gd name="T86" fmla="*/ 153 w 652"/>
                <a:gd name="T87" fmla="*/ 562 h 907"/>
                <a:gd name="T88" fmla="*/ 205 w 652"/>
                <a:gd name="T89" fmla="*/ 525 h 907"/>
                <a:gd name="T90" fmla="*/ 200 w 652"/>
                <a:gd name="T91" fmla="*/ 539 h 907"/>
                <a:gd name="T92" fmla="*/ 298 w 652"/>
                <a:gd name="T93" fmla="*/ 502 h 907"/>
                <a:gd name="T94" fmla="*/ 423 w 652"/>
                <a:gd name="T95" fmla="*/ 469 h 907"/>
                <a:gd name="T96" fmla="*/ 525 w 652"/>
                <a:gd name="T97" fmla="*/ 400 h 907"/>
                <a:gd name="T98" fmla="*/ 530 w 652"/>
                <a:gd name="T99" fmla="*/ 302 h 907"/>
                <a:gd name="T100" fmla="*/ 479 w 652"/>
                <a:gd name="T101" fmla="*/ 339 h 907"/>
                <a:gd name="T102" fmla="*/ 377 w 652"/>
                <a:gd name="T103" fmla="*/ 376 h 907"/>
                <a:gd name="T104" fmla="*/ 451 w 652"/>
                <a:gd name="T105" fmla="*/ 404 h 907"/>
                <a:gd name="T106" fmla="*/ 470 w 652"/>
                <a:gd name="T107" fmla="*/ 348 h 907"/>
                <a:gd name="T108" fmla="*/ 563 w 652"/>
                <a:gd name="T109" fmla="*/ 288 h 907"/>
                <a:gd name="T110" fmla="*/ 642 w 652"/>
                <a:gd name="T111" fmla="*/ 339 h 907"/>
                <a:gd name="T112" fmla="*/ 651 w 652"/>
                <a:gd name="T113" fmla="*/ 441 h 907"/>
                <a:gd name="T114" fmla="*/ 577 w 652"/>
                <a:gd name="T115" fmla="*/ 511 h 907"/>
                <a:gd name="T116" fmla="*/ 456 w 652"/>
                <a:gd name="T117" fmla="*/ 56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2" h="907">
                  <a:moveTo>
                    <a:pt x="163" y="0"/>
                  </a:moveTo>
                  <a:lnTo>
                    <a:pt x="172" y="14"/>
                  </a:lnTo>
                  <a:lnTo>
                    <a:pt x="181" y="28"/>
                  </a:lnTo>
                  <a:lnTo>
                    <a:pt x="186" y="42"/>
                  </a:lnTo>
                  <a:lnTo>
                    <a:pt x="191" y="56"/>
                  </a:lnTo>
                  <a:lnTo>
                    <a:pt x="195" y="70"/>
                  </a:lnTo>
                  <a:lnTo>
                    <a:pt x="195" y="84"/>
                  </a:lnTo>
                  <a:lnTo>
                    <a:pt x="195" y="98"/>
                  </a:lnTo>
                  <a:lnTo>
                    <a:pt x="195" y="116"/>
                  </a:lnTo>
                  <a:lnTo>
                    <a:pt x="200" y="130"/>
                  </a:lnTo>
                  <a:lnTo>
                    <a:pt x="200" y="144"/>
                  </a:lnTo>
                  <a:lnTo>
                    <a:pt x="205" y="163"/>
                  </a:lnTo>
                  <a:lnTo>
                    <a:pt x="205" y="181"/>
                  </a:lnTo>
                  <a:lnTo>
                    <a:pt x="205" y="195"/>
                  </a:lnTo>
                  <a:lnTo>
                    <a:pt x="205" y="209"/>
                  </a:lnTo>
                  <a:lnTo>
                    <a:pt x="209" y="228"/>
                  </a:lnTo>
                  <a:lnTo>
                    <a:pt x="214" y="246"/>
                  </a:lnTo>
                  <a:lnTo>
                    <a:pt x="214" y="260"/>
                  </a:lnTo>
                  <a:lnTo>
                    <a:pt x="219" y="274"/>
                  </a:lnTo>
                  <a:lnTo>
                    <a:pt x="219" y="288"/>
                  </a:lnTo>
                  <a:lnTo>
                    <a:pt x="219" y="302"/>
                  </a:lnTo>
                  <a:lnTo>
                    <a:pt x="223" y="316"/>
                  </a:lnTo>
                  <a:lnTo>
                    <a:pt x="223" y="330"/>
                  </a:lnTo>
                  <a:lnTo>
                    <a:pt x="228" y="344"/>
                  </a:lnTo>
                  <a:lnTo>
                    <a:pt x="233" y="358"/>
                  </a:lnTo>
                  <a:lnTo>
                    <a:pt x="237" y="372"/>
                  </a:lnTo>
                  <a:lnTo>
                    <a:pt x="237" y="386"/>
                  </a:lnTo>
                  <a:lnTo>
                    <a:pt x="237" y="400"/>
                  </a:lnTo>
                  <a:lnTo>
                    <a:pt x="237" y="414"/>
                  </a:lnTo>
                  <a:lnTo>
                    <a:pt x="237" y="427"/>
                  </a:lnTo>
                  <a:lnTo>
                    <a:pt x="223" y="437"/>
                  </a:lnTo>
                  <a:lnTo>
                    <a:pt x="237" y="441"/>
                  </a:lnTo>
                  <a:lnTo>
                    <a:pt x="251" y="427"/>
                  </a:lnTo>
                  <a:lnTo>
                    <a:pt x="270" y="423"/>
                  </a:lnTo>
                  <a:lnTo>
                    <a:pt x="284" y="414"/>
                  </a:lnTo>
                  <a:lnTo>
                    <a:pt x="270" y="404"/>
                  </a:lnTo>
                  <a:lnTo>
                    <a:pt x="256" y="400"/>
                  </a:lnTo>
                  <a:lnTo>
                    <a:pt x="242" y="386"/>
                  </a:lnTo>
                  <a:lnTo>
                    <a:pt x="256" y="390"/>
                  </a:lnTo>
                  <a:lnTo>
                    <a:pt x="265" y="404"/>
                  </a:lnTo>
                  <a:lnTo>
                    <a:pt x="279" y="409"/>
                  </a:lnTo>
                  <a:lnTo>
                    <a:pt x="265" y="418"/>
                  </a:lnTo>
                  <a:lnTo>
                    <a:pt x="251" y="423"/>
                  </a:lnTo>
                  <a:lnTo>
                    <a:pt x="237" y="423"/>
                  </a:lnTo>
                  <a:lnTo>
                    <a:pt x="223" y="427"/>
                  </a:lnTo>
                  <a:lnTo>
                    <a:pt x="209" y="437"/>
                  </a:lnTo>
                  <a:lnTo>
                    <a:pt x="195" y="451"/>
                  </a:lnTo>
                  <a:lnTo>
                    <a:pt x="181" y="455"/>
                  </a:lnTo>
                  <a:lnTo>
                    <a:pt x="167" y="465"/>
                  </a:lnTo>
                  <a:lnTo>
                    <a:pt x="153" y="474"/>
                  </a:lnTo>
                  <a:lnTo>
                    <a:pt x="140" y="479"/>
                  </a:lnTo>
                  <a:lnTo>
                    <a:pt x="121" y="483"/>
                  </a:lnTo>
                  <a:lnTo>
                    <a:pt x="107" y="488"/>
                  </a:lnTo>
                  <a:lnTo>
                    <a:pt x="93" y="497"/>
                  </a:lnTo>
                  <a:lnTo>
                    <a:pt x="79" y="506"/>
                  </a:lnTo>
                  <a:lnTo>
                    <a:pt x="60" y="520"/>
                  </a:lnTo>
                  <a:lnTo>
                    <a:pt x="47" y="530"/>
                  </a:lnTo>
                  <a:lnTo>
                    <a:pt x="37" y="544"/>
                  </a:lnTo>
                  <a:lnTo>
                    <a:pt x="23" y="553"/>
                  </a:lnTo>
                  <a:lnTo>
                    <a:pt x="19" y="567"/>
                  </a:lnTo>
                  <a:lnTo>
                    <a:pt x="14" y="581"/>
                  </a:lnTo>
                  <a:lnTo>
                    <a:pt x="0" y="595"/>
                  </a:lnTo>
                  <a:lnTo>
                    <a:pt x="0" y="609"/>
                  </a:lnTo>
                  <a:lnTo>
                    <a:pt x="0" y="623"/>
                  </a:lnTo>
                  <a:lnTo>
                    <a:pt x="0" y="637"/>
                  </a:lnTo>
                  <a:lnTo>
                    <a:pt x="0" y="650"/>
                  </a:lnTo>
                  <a:lnTo>
                    <a:pt x="5" y="664"/>
                  </a:lnTo>
                  <a:lnTo>
                    <a:pt x="19" y="669"/>
                  </a:lnTo>
                  <a:lnTo>
                    <a:pt x="33" y="678"/>
                  </a:lnTo>
                  <a:lnTo>
                    <a:pt x="47" y="683"/>
                  </a:lnTo>
                  <a:lnTo>
                    <a:pt x="60" y="697"/>
                  </a:lnTo>
                  <a:lnTo>
                    <a:pt x="74" y="706"/>
                  </a:lnTo>
                  <a:lnTo>
                    <a:pt x="88" y="711"/>
                  </a:lnTo>
                  <a:lnTo>
                    <a:pt x="102" y="716"/>
                  </a:lnTo>
                  <a:lnTo>
                    <a:pt x="116" y="725"/>
                  </a:lnTo>
                  <a:lnTo>
                    <a:pt x="130" y="734"/>
                  </a:lnTo>
                  <a:lnTo>
                    <a:pt x="116" y="743"/>
                  </a:lnTo>
                  <a:lnTo>
                    <a:pt x="112" y="757"/>
                  </a:lnTo>
                  <a:lnTo>
                    <a:pt x="98" y="767"/>
                  </a:lnTo>
                  <a:lnTo>
                    <a:pt x="88" y="781"/>
                  </a:lnTo>
                  <a:lnTo>
                    <a:pt x="79" y="794"/>
                  </a:lnTo>
                  <a:lnTo>
                    <a:pt x="74" y="808"/>
                  </a:lnTo>
                  <a:lnTo>
                    <a:pt x="60" y="818"/>
                  </a:lnTo>
                  <a:lnTo>
                    <a:pt x="51" y="832"/>
                  </a:lnTo>
                  <a:lnTo>
                    <a:pt x="51" y="846"/>
                  </a:lnTo>
                  <a:lnTo>
                    <a:pt x="70" y="850"/>
                  </a:lnTo>
                  <a:lnTo>
                    <a:pt x="47" y="860"/>
                  </a:lnTo>
                  <a:lnTo>
                    <a:pt x="42" y="846"/>
                  </a:lnTo>
                  <a:lnTo>
                    <a:pt x="56" y="841"/>
                  </a:lnTo>
                  <a:lnTo>
                    <a:pt x="65" y="827"/>
                  </a:lnTo>
                  <a:lnTo>
                    <a:pt x="51" y="832"/>
                  </a:lnTo>
                  <a:lnTo>
                    <a:pt x="51" y="846"/>
                  </a:lnTo>
                  <a:lnTo>
                    <a:pt x="65" y="850"/>
                  </a:lnTo>
                  <a:lnTo>
                    <a:pt x="79" y="850"/>
                  </a:lnTo>
                  <a:lnTo>
                    <a:pt x="88" y="836"/>
                  </a:lnTo>
                  <a:lnTo>
                    <a:pt x="98" y="822"/>
                  </a:lnTo>
                  <a:lnTo>
                    <a:pt x="107" y="836"/>
                  </a:lnTo>
                  <a:lnTo>
                    <a:pt x="98" y="850"/>
                  </a:lnTo>
                  <a:lnTo>
                    <a:pt x="93" y="864"/>
                  </a:lnTo>
                  <a:lnTo>
                    <a:pt x="84" y="878"/>
                  </a:lnTo>
                  <a:lnTo>
                    <a:pt x="70" y="878"/>
                  </a:lnTo>
                  <a:lnTo>
                    <a:pt x="65" y="892"/>
                  </a:lnTo>
                  <a:lnTo>
                    <a:pt x="79" y="901"/>
                  </a:lnTo>
                  <a:lnTo>
                    <a:pt x="93" y="906"/>
                  </a:lnTo>
                  <a:lnTo>
                    <a:pt x="107" y="906"/>
                  </a:lnTo>
                  <a:lnTo>
                    <a:pt x="121" y="897"/>
                  </a:lnTo>
                  <a:lnTo>
                    <a:pt x="126" y="883"/>
                  </a:lnTo>
                  <a:lnTo>
                    <a:pt x="126" y="869"/>
                  </a:lnTo>
                  <a:lnTo>
                    <a:pt x="140" y="860"/>
                  </a:lnTo>
                  <a:lnTo>
                    <a:pt x="149" y="846"/>
                  </a:lnTo>
                  <a:lnTo>
                    <a:pt x="140" y="860"/>
                  </a:lnTo>
                  <a:lnTo>
                    <a:pt x="126" y="869"/>
                  </a:lnTo>
                  <a:lnTo>
                    <a:pt x="116" y="883"/>
                  </a:lnTo>
                  <a:lnTo>
                    <a:pt x="112" y="897"/>
                  </a:lnTo>
                  <a:lnTo>
                    <a:pt x="126" y="901"/>
                  </a:lnTo>
                  <a:lnTo>
                    <a:pt x="140" y="906"/>
                  </a:lnTo>
                  <a:lnTo>
                    <a:pt x="153" y="892"/>
                  </a:lnTo>
                  <a:lnTo>
                    <a:pt x="163" y="878"/>
                  </a:lnTo>
                  <a:lnTo>
                    <a:pt x="149" y="887"/>
                  </a:lnTo>
                  <a:lnTo>
                    <a:pt x="149" y="901"/>
                  </a:lnTo>
                  <a:lnTo>
                    <a:pt x="163" y="906"/>
                  </a:lnTo>
                  <a:lnTo>
                    <a:pt x="172" y="892"/>
                  </a:lnTo>
                  <a:lnTo>
                    <a:pt x="186" y="883"/>
                  </a:lnTo>
                  <a:lnTo>
                    <a:pt x="200" y="873"/>
                  </a:lnTo>
                  <a:lnTo>
                    <a:pt x="209" y="855"/>
                  </a:lnTo>
                  <a:lnTo>
                    <a:pt x="223" y="855"/>
                  </a:lnTo>
                  <a:lnTo>
                    <a:pt x="233" y="841"/>
                  </a:lnTo>
                  <a:lnTo>
                    <a:pt x="233" y="827"/>
                  </a:lnTo>
                  <a:lnTo>
                    <a:pt x="233" y="813"/>
                  </a:lnTo>
                  <a:lnTo>
                    <a:pt x="233" y="799"/>
                  </a:lnTo>
                  <a:lnTo>
                    <a:pt x="233" y="785"/>
                  </a:lnTo>
                  <a:lnTo>
                    <a:pt x="233" y="771"/>
                  </a:lnTo>
                  <a:lnTo>
                    <a:pt x="233" y="757"/>
                  </a:lnTo>
                  <a:lnTo>
                    <a:pt x="219" y="748"/>
                  </a:lnTo>
                  <a:lnTo>
                    <a:pt x="200" y="748"/>
                  </a:lnTo>
                  <a:lnTo>
                    <a:pt x="181" y="739"/>
                  </a:lnTo>
                  <a:lnTo>
                    <a:pt x="167" y="729"/>
                  </a:lnTo>
                  <a:lnTo>
                    <a:pt x="153" y="725"/>
                  </a:lnTo>
                  <a:lnTo>
                    <a:pt x="121" y="720"/>
                  </a:lnTo>
                  <a:lnTo>
                    <a:pt x="107" y="720"/>
                  </a:lnTo>
                  <a:lnTo>
                    <a:pt x="121" y="720"/>
                  </a:lnTo>
                  <a:lnTo>
                    <a:pt x="135" y="720"/>
                  </a:lnTo>
                  <a:lnTo>
                    <a:pt x="153" y="729"/>
                  </a:lnTo>
                  <a:lnTo>
                    <a:pt x="167" y="734"/>
                  </a:lnTo>
                  <a:lnTo>
                    <a:pt x="200" y="739"/>
                  </a:lnTo>
                  <a:lnTo>
                    <a:pt x="214" y="739"/>
                  </a:lnTo>
                  <a:lnTo>
                    <a:pt x="233" y="748"/>
                  </a:lnTo>
                  <a:lnTo>
                    <a:pt x="246" y="748"/>
                  </a:lnTo>
                  <a:lnTo>
                    <a:pt x="260" y="753"/>
                  </a:lnTo>
                  <a:lnTo>
                    <a:pt x="274" y="753"/>
                  </a:lnTo>
                  <a:lnTo>
                    <a:pt x="307" y="753"/>
                  </a:lnTo>
                  <a:lnTo>
                    <a:pt x="321" y="753"/>
                  </a:lnTo>
                  <a:lnTo>
                    <a:pt x="335" y="753"/>
                  </a:lnTo>
                  <a:lnTo>
                    <a:pt x="349" y="753"/>
                  </a:lnTo>
                  <a:lnTo>
                    <a:pt x="367" y="753"/>
                  </a:lnTo>
                  <a:lnTo>
                    <a:pt x="386" y="757"/>
                  </a:lnTo>
                  <a:lnTo>
                    <a:pt x="414" y="762"/>
                  </a:lnTo>
                  <a:lnTo>
                    <a:pt x="414" y="776"/>
                  </a:lnTo>
                  <a:lnTo>
                    <a:pt x="428" y="785"/>
                  </a:lnTo>
                  <a:lnTo>
                    <a:pt x="437" y="799"/>
                  </a:lnTo>
                  <a:lnTo>
                    <a:pt x="442" y="813"/>
                  </a:lnTo>
                  <a:lnTo>
                    <a:pt x="456" y="818"/>
                  </a:lnTo>
                  <a:lnTo>
                    <a:pt x="470" y="827"/>
                  </a:lnTo>
                  <a:lnTo>
                    <a:pt x="484" y="832"/>
                  </a:lnTo>
                  <a:lnTo>
                    <a:pt x="456" y="832"/>
                  </a:lnTo>
                  <a:lnTo>
                    <a:pt x="442" y="832"/>
                  </a:lnTo>
                  <a:lnTo>
                    <a:pt x="428" y="832"/>
                  </a:lnTo>
                  <a:lnTo>
                    <a:pt x="414" y="836"/>
                  </a:lnTo>
                  <a:lnTo>
                    <a:pt x="409" y="850"/>
                  </a:lnTo>
                  <a:lnTo>
                    <a:pt x="405" y="864"/>
                  </a:lnTo>
                  <a:lnTo>
                    <a:pt x="405" y="878"/>
                  </a:lnTo>
                  <a:lnTo>
                    <a:pt x="419" y="887"/>
                  </a:lnTo>
                  <a:lnTo>
                    <a:pt x="432" y="897"/>
                  </a:lnTo>
                  <a:lnTo>
                    <a:pt x="451" y="897"/>
                  </a:lnTo>
                  <a:lnTo>
                    <a:pt x="419" y="897"/>
                  </a:lnTo>
                  <a:lnTo>
                    <a:pt x="405" y="897"/>
                  </a:lnTo>
                  <a:lnTo>
                    <a:pt x="395" y="883"/>
                  </a:lnTo>
                  <a:lnTo>
                    <a:pt x="395" y="869"/>
                  </a:lnTo>
                  <a:lnTo>
                    <a:pt x="395" y="855"/>
                  </a:lnTo>
                  <a:lnTo>
                    <a:pt x="409" y="850"/>
                  </a:lnTo>
                  <a:lnTo>
                    <a:pt x="423" y="855"/>
                  </a:lnTo>
                  <a:lnTo>
                    <a:pt x="437" y="860"/>
                  </a:lnTo>
                  <a:lnTo>
                    <a:pt x="451" y="860"/>
                  </a:lnTo>
                  <a:lnTo>
                    <a:pt x="465" y="860"/>
                  </a:lnTo>
                  <a:lnTo>
                    <a:pt x="479" y="860"/>
                  </a:lnTo>
                  <a:lnTo>
                    <a:pt x="493" y="860"/>
                  </a:lnTo>
                  <a:lnTo>
                    <a:pt x="507" y="850"/>
                  </a:lnTo>
                  <a:lnTo>
                    <a:pt x="512" y="836"/>
                  </a:lnTo>
                  <a:lnTo>
                    <a:pt x="512" y="822"/>
                  </a:lnTo>
                  <a:lnTo>
                    <a:pt x="516" y="808"/>
                  </a:lnTo>
                  <a:lnTo>
                    <a:pt x="521" y="794"/>
                  </a:lnTo>
                  <a:lnTo>
                    <a:pt x="530" y="781"/>
                  </a:lnTo>
                  <a:lnTo>
                    <a:pt x="535" y="794"/>
                  </a:lnTo>
                  <a:lnTo>
                    <a:pt x="525" y="808"/>
                  </a:lnTo>
                  <a:lnTo>
                    <a:pt x="521" y="822"/>
                  </a:lnTo>
                  <a:lnTo>
                    <a:pt x="507" y="836"/>
                  </a:lnTo>
                  <a:lnTo>
                    <a:pt x="498" y="850"/>
                  </a:lnTo>
                  <a:lnTo>
                    <a:pt x="484" y="855"/>
                  </a:lnTo>
                  <a:lnTo>
                    <a:pt x="470" y="855"/>
                  </a:lnTo>
                  <a:lnTo>
                    <a:pt x="456" y="860"/>
                  </a:lnTo>
                  <a:lnTo>
                    <a:pt x="442" y="860"/>
                  </a:lnTo>
                  <a:lnTo>
                    <a:pt x="428" y="860"/>
                  </a:lnTo>
                  <a:lnTo>
                    <a:pt x="414" y="860"/>
                  </a:lnTo>
                  <a:lnTo>
                    <a:pt x="400" y="864"/>
                  </a:lnTo>
                  <a:lnTo>
                    <a:pt x="395" y="878"/>
                  </a:lnTo>
                  <a:lnTo>
                    <a:pt x="395" y="892"/>
                  </a:lnTo>
                  <a:lnTo>
                    <a:pt x="409" y="892"/>
                  </a:lnTo>
                  <a:lnTo>
                    <a:pt x="423" y="892"/>
                  </a:lnTo>
                  <a:lnTo>
                    <a:pt x="437" y="892"/>
                  </a:lnTo>
                  <a:lnTo>
                    <a:pt x="474" y="892"/>
                  </a:lnTo>
                  <a:lnTo>
                    <a:pt x="493" y="887"/>
                  </a:lnTo>
                  <a:lnTo>
                    <a:pt x="507" y="873"/>
                  </a:lnTo>
                  <a:lnTo>
                    <a:pt x="521" y="873"/>
                  </a:lnTo>
                  <a:lnTo>
                    <a:pt x="535" y="864"/>
                  </a:lnTo>
                  <a:lnTo>
                    <a:pt x="549" y="855"/>
                  </a:lnTo>
                  <a:lnTo>
                    <a:pt x="553" y="841"/>
                  </a:lnTo>
                  <a:lnTo>
                    <a:pt x="553" y="827"/>
                  </a:lnTo>
                  <a:lnTo>
                    <a:pt x="567" y="813"/>
                  </a:lnTo>
                  <a:lnTo>
                    <a:pt x="577" y="799"/>
                  </a:lnTo>
                  <a:lnTo>
                    <a:pt x="581" y="785"/>
                  </a:lnTo>
                  <a:lnTo>
                    <a:pt x="581" y="771"/>
                  </a:lnTo>
                  <a:lnTo>
                    <a:pt x="586" y="757"/>
                  </a:lnTo>
                  <a:lnTo>
                    <a:pt x="591" y="743"/>
                  </a:lnTo>
                  <a:lnTo>
                    <a:pt x="595" y="729"/>
                  </a:lnTo>
                  <a:lnTo>
                    <a:pt x="605" y="716"/>
                  </a:lnTo>
                  <a:lnTo>
                    <a:pt x="609" y="702"/>
                  </a:lnTo>
                  <a:lnTo>
                    <a:pt x="623" y="706"/>
                  </a:lnTo>
                  <a:lnTo>
                    <a:pt x="628" y="720"/>
                  </a:lnTo>
                  <a:lnTo>
                    <a:pt x="623" y="734"/>
                  </a:lnTo>
                  <a:lnTo>
                    <a:pt x="614" y="748"/>
                  </a:lnTo>
                  <a:lnTo>
                    <a:pt x="605" y="762"/>
                  </a:lnTo>
                  <a:lnTo>
                    <a:pt x="591" y="771"/>
                  </a:lnTo>
                  <a:lnTo>
                    <a:pt x="577" y="771"/>
                  </a:lnTo>
                  <a:lnTo>
                    <a:pt x="591" y="771"/>
                  </a:lnTo>
                  <a:lnTo>
                    <a:pt x="605" y="762"/>
                  </a:lnTo>
                  <a:lnTo>
                    <a:pt x="609" y="743"/>
                  </a:lnTo>
                  <a:lnTo>
                    <a:pt x="618" y="729"/>
                  </a:lnTo>
                  <a:lnTo>
                    <a:pt x="618" y="716"/>
                  </a:lnTo>
                  <a:lnTo>
                    <a:pt x="618" y="702"/>
                  </a:lnTo>
                  <a:lnTo>
                    <a:pt x="614" y="688"/>
                  </a:lnTo>
                  <a:lnTo>
                    <a:pt x="605" y="674"/>
                  </a:lnTo>
                  <a:lnTo>
                    <a:pt x="591" y="669"/>
                  </a:lnTo>
                  <a:lnTo>
                    <a:pt x="577" y="669"/>
                  </a:lnTo>
                  <a:lnTo>
                    <a:pt x="563" y="664"/>
                  </a:lnTo>
                  <a:lnTo>
                    <a:pt x="577" y="664"/>
                  </a:lnTo>
                  <a:lnTo>
                    <a:pt x="591" y="664"/>
                  </a:lnTo>
                  <a:lnTo>
                    <a:pt x="577" y="660"/>
                  </a:lnTo>
                  <a:lnTo>
                    <a:pt x="567" y="674"/>
                  </a:lnTo>
                  <a:lnTo>
                    <a:pt x="563" y="688"/>
                  </a:lnTo>
                  <a:lnTo>
                    <a:pt x="558" y="702"/>
                  </a:lnTo>
                  <a:lnTo>
                    <a:pt x="553" y="716"/>
                  </a:lnTo>
                  <a:lnTo>
                    <a:pt x="549" y="729"/>
                  </a:lnTo>
                  <a:lnTo>
                    <a:pt x="539" y="743"/>
                  </a:lnTo>
                  <a:lnTo>
                    <a:pt x="535" y="729"/>
                  </a:lnTo>
                  <a:lnTo>
                    <a:pt x="521" y="720"/>
                  </a:lnTo>
                  <a:lnTo>
                    <a:pt x="507" y="720"/>
                  </a:lnTo>
                  <a:lnTo>
                    <a:pt x="521" y="720"/>
                  </a:lnTo>
                  <a:lnTo>
                    <a:pt x="535" y="734"/>
                  </a:lnTo>
                  <a:lnTo>
                    <a:pt x="535" y="748"/>
                  </a:lnTo>
                  <a:lnTo>
                    <a:pt x="525" y="734"/>
                  </a:lnTo>
                  <a:lnTo>
                    <a:pt x="521" y="720"/>
                  </a:lnTo>
                  <a:lnTo>
                    <a:pt x="507" y="720"/>
                  </a:lnTo>
                  <a:lnTo>
                    <a:pt x="498" y="734"/>
                  </a:lnTo>
                  <a:lnTo>
                    <a:pt x="488" y="748"/>
                  </a:lnTo>
                  <a:lnTo>
                    <a:pt x="488" y="762"/>
                  </a:lnTo>
                  <a:lnTo>
                    <a:pt x="484" y="776"/>
                  </a:lnTo>
                  <a:lnTo>
                    <a:pt x="474" y="790"/>
                  </a:lnTo>
                  <a:lnTo>
                    <a:pt x="465" y="804"/>
                  </a:lnTo>
                  <a:lnTo>
                    <a:pt x="451" y="818"/>
                  </a:lnTo>
                  <a:lnTo>
                    <a:pt x="456" y="804"/>
                  </a:lnTo>
                  <a:lnTo>
                    <a:pt x="465" y="790"/>
                  </a:lnTo>
                  <a:lnTo>
                    <a:pt x="479" y="771"/>
                  </a:lnTo>
                  <a:lnTo>
                    <a:pt x="493" y="757"/>
                  </a:lnTo>
                  <a:lnTo>
                    <a:pt x="498" y="743"/>
                  </a:lnTo>
                  <a:lnTo>
                    <a:pt x="507" y="729"/>
                  </a:lnTo>
                  <a:lnTo>
                    <a:pt x="512" y="716"/>
                  </a:lnTo>
                  <a:lnTo>
                    <a:pt x="516" y="697"/>
                  </a:lnTo>
                  <a:lnTo>
                    <a:pt x="521" y="683"/>
                  </a:lnTo>
                  <a:lnTo>
                    <a:pt x="530" y="669"/>
                  </a:lnTo>
                  <a:lnTo>
                    <a:pt x="535" y="655"/>
                  </a:lnTo>
                  <a:lnTo>
                    <a:pt x="549" y="655"/>
                  </a:lnTo>
                  <a:lnTo>
                    <a:pt x="567" y="660"/>
                  </a:lnTo>
                  <a:lnTo>
                    <a:pt x="553" y="660"/>
                  </a:lnTo>
                  <a:lnTo>
                    <a:pt x="539" y="660"/>
                  </a:lnTo>
                  <a:lnTo>
                    <a:pt x="535" y="641"/>
                  </a:lnTo>
                  <a:lnTo>
                    <a:pt x="521" y="637"/>
                  </a:lnTo>
                  <a:lnTo>
                    <a:pt x="507" y="627"/>
                  </a:lnTo>
                  <a:lnTo>
                    <a:pt x="493" y="618"/>
                  </a:lnTo>
                  <a:lnTo>
                    <a:pt x="474" y="613"/>
                  </a:lnTo>
                  <a:lnTo>
                    <a:pt x="460" y="609"/>
                  </a:lnTo>
                  <a:lnTo>
                    <a:pt x="442" y="599"/>
                  </a:lnTo>
                  <a:lnTo>
                    <a:pt x="428" y="595"/>
                  </a:lnTo>
                  <a:lnTo>
                    <a:pt x="395" y="590"/>
                  </a:lnTo>
                  <a:lnTo>
                    <a:pt x="381" y="585"/>
                  </a:lnTo>
                  <a:lnTo>
                    <a:pt x="367" y="576"/>
                  </a:lnTo>
                  <a:lnTo>
                    <a:pt x="353" y="571"/>
                  </a:lnTo>
                  <a:lnTo>
                    <a:pt x="335" y="567"/>
                  </a:lnTo>
                  <a:lnTo>
                    <a:pt x="321" y="562"/>
                  </a:lnTo>
                  <a:lnTo>
                    <a:pt x="307" y="562"/>
                  </a:lnTo>
                  <a:lnTo>
                    <a:pt x="293" y="558"/>
                  </a:lnTo>
                  <a:lnTo>
                    <a:pt x="246" y="558"/>
                  </a:lnTo>
                  <a:lnTo>
                    <a:pt x="233" y="558"/>
                  </a:lnTo>
                  <a:lnTo>
                    <a:pt x="214" y="558"/>
                  </a:lnTo>
                  <a:lnTo>
                    <a:pt x="177" y="558"/>
                  </a:lnTo>
                  <a:lnTo>
                    <a:pt x="163" y="558"/>
                  </a:lnTo>
                  <a:lnTo>
                    <a:pt x="126" y="558"/>
                  </a:lnTo>
                  <a:lnTo>
                    <a:pt x="140" y="562"/>
                  </a:lnTo>
                  <a:lnTo>
                    <a:pt x="153" y="562"/>
                  </a:lnTo>
                  <a:lnTo>
                    <a:pt x="149" y="581"/>
                  </a:lnTo>
                  <a:lnTo>
                    <a:pt x="149" y="595"/>
                  </a:lnTo>
                  <a:lnTo>
                    <a:pt x="153" y="576"/>
                  </a:lnTo>
                  <a:lnTo>
                    <a:pt x="167" y="571"/>
                  </a:lnTo>
                  <a:lnTo>
                    <a:pt x="181" y="558"/>
                  </a:lnTo>
                  <a:lnTo>
                    <a:pt x="186" y="539"/>
                  </a:lnTo>
                  <a:lnTo>
                    <a:pt x="205" y="525"/>
                  </a:lnTo>
                  <a:lnTo>
                    <a:pt x="219" y="520"/>
                  </a:lnTo>
                  <a:lnTo>
                    <a:pt x="205" y="520"/>
                  </a:lnTo>
                  <a:lnTo>
                    <a:pt x="191" y="530"/>
                  </a:lnTo>
                  <a:lnTo>
                    <a:pt x="181" y="544"/>
                  </a:lnTo>
                  <a:lnTo>
                    <a:pt x="172" y="558"/>
                  </a:lnTo>
                  <a:lnTo>
                    <a:pt x="186" y="548"/>
                  </a:lnTo>
                  <a:lnTo>
                    <a:pt x="200" y="539"/>
                  </a:lnTo>
                  <a:lnTo>
                    <a:pt x="214" y="534"/>
                  </a:lnTo>
                  <a:lnTo>
                    <a:pt x="228" y="525"/>
                  </a:lnTo>
                  <a:lnTo>
                    <a:pt x="242" y="520"/>
                  </a:lnTo>
                  <a:lnTo>
                    <a:pt x="256" y="520"/>
                  </a:lnTo>
                  <a:lnTo>
                    <a:pt x="270" y="511"/>
                  </a:lnTo>
                  <a:lnTo>
                    <a:pt x="284" y="506"/>
                  </a:lnTo>
                  <a:lnTo>
                    <a:pt x="298" y="502"/>
                  </a:lnTo>
                  <a:lnTo>
                    <a:pt x="326" y="502"/>
                  </a:lnTo>
                  <a:lnTo>
                    <a:pt x="339" y="497"/>
                  </a:lnTo>
                  <a:lnTo>
                    <a:pt x="367" y="492"/>
                  </a:lnTo>
                  <a:lnTo>
                    <a:pt x="381" y="488"/>
                  </a:lnTo>
                  <a:lnTo>
                    <a:pt x="395" y="483"/>
                  </a:lnTo>
                  <a:lnTo>
                    <a:pt x="409" y="479"/>
                  </a:lnTo>
                  <a:lnTo>
                    <a:pt x="423" y="469"/>
                  </a:lnTo>
                  <a:lnTo>
                    <a:pt x="442" y="460"/>
                  </a:lnTo>
                  <a:lnTo>
                    <a:pt x="456" y="446"/>
                  </a:lnTo>
                  <a:lnTo>
                    <a:pt x="470" y="441"/>
                  </a:lnTo>
                  <a:lnTo>
                    <a:pt x="484" y="432"/>
                  </a:lnTo>
                  <a:lnTo>
                    <a:pt x="498" y="423"/>
                  </a:lnTo>
                  <a:lnTo>
                    <a:pt x="512" y="414"/>
                  </a:lnTo>
                  <a:lnTo>
                    <a:pt x="525" y="400"/>
                  </a:lnTo>
                  <a:lnTo>
                    <a:pt x="530" y="386"/>
                  </a:lnTo>
                  <a:lnTo>
                    <a:pt x="530" y="372"/>
                  </a:lnTo>
                  <a:lnTo>
                    <a:pt x="530" y="358"/>
                  </a:lnTo>
                  <a:lnTo>
                    <a:pt x="530" y="344"/>
                  </a:lnTo>
                  <a:lnTo>
                    <a:pt x="530" y="330"/>
                  </a:lnTo>
                  <a:lnTo>
                    <a:pt x="530" y="316"/>
                  </a:lnTo>
                  <a:lnTo>
                    <a:pt x="530" y="302"/>
                  </a:lnTo>
                  <a:lnTo>
                    <a:pt x="516" y="302"/>
                  </a:lnTo>
                  <a:lnTo>
                    <a:pt x="502" y="307"/>
                  </a:lnTo>
                  <a:lnTo>
                    <a:pt x="488" y="311"/>
                  </a:lnTo>
                  <a:lnTo>
                    <a:pt x="479" y="325"/>
                  </a:lnTo>
                  <a:lnTo>
                    <a:pt x="465" y="325"/>
                  </a:lnTo>
                  <a:lnTo>
                    <a:pt x="493" y="330"/>
                  </a:lnTo>
                  <a:lnTo>
                    <a:pt x="479" y="339"/>
                  </a:lnTo>
                  <a:lnTo>
                    <a:pt x="470" y="353"/>
                  </a:lnTo>
                  <a:lnTo>
                    <a:pt x="465" y="367"/>
                  </a:lnTo>
                  <a:lnTo>
                    <a:pt x="451" y="362"/>
                  </a:lnTo>
                  <a:lnTo>
                    <a:pt x="432" y="367"/>
                  </a:lnTo>
                  <a:lnTo>
                    <a:pt x="419" y="376"/>
                  </a:lnTo>
                  <a:lnTo>
                    <a:pt x="405" y="376"/>
                  </a:lnTo>
                  <a:lnTo>
                    <a:pt x="377" y="376"/>
                  </a:lnTo>
                  <a:lnTo>
                    <a:pt x="391" y="376"/>
                  </a:lnTo>
                  <a:lnTo>
                    <a:pt x="405" y="376"/>
                  </a:lnTo>
                  <a:lnTo>
                    <a:pt x="405" y="390"/>
                  </a:lnTo>
                  <a:lnTo>
                    <a:pt x="414" y="404"/>
                  </a:lnTo>
                  <a:lnTo>
                    <a:pt x="428" y="404"/>
                  </a:lnTo>
                  <a:lnTo>
                    <a:pt x="470" y="404"/>
                  </a:lnTo>
                  <a:lnTo>
                    <a:pt x="451" y="404"/>
                  </a:lnTo>
                  <a:lnTo>
                    <a:pt x="437" y="404"/>
                  </a:lnTo>
                  <a:lnTo>
                    <a:pt x="423" y="404"/>
                  </a:lnTo>
                  <a:lnTo>
                    <a:pt x="419" y="390"/>
                  </a:lnTo>
                  <a:lnTo>
                    <a:pt x="432" y="381"/>
                  </a:lnTo>
                  <a:lnTo>
                    <a:pt x="446" y="372"/>
                  </a:lnTo>
                  <a:lnTo>
                    <a:pt x="460" y="362"/>
                  </a:lnTo>
                  <a:lnTo>
                    <a:pt x="470" y="348"/>
                  </a:lnTo>
                  <a:lnTo>
                    <a:pt x="479" y="335"/>
                  </a:lnTo>
                  <a:lnTo>
                    <a:pt x="493" y="330"/>
                  </a:lnTo>
                  <a:lnTo>
                    <a:pt x="507" y="325"/>
                  </a:lnTo>
                  <a:lnTo>
                    <a:pt x="521" y="311"/>
                  </a:lnTo>
                  <a:lnTo>
                    <a:pt x="535" y="307"/>
                  </a:lnTo>
                  <a:lnTo>
                    <a:pt x="549" y="297"/>
                  </a:lnTo>
                  <a:lnTo>
                    <a:pt x="563" y="288"/>
                  </a:lnTo>
                  <a:lnTo>
                    <a:pt x="577" y="279"/>
                  </a:lnTo>
                  <a:lnTo>
                    <a:pt x="605" y="274"/>
                  </a:lnTo>
                  <a:lnTo>
                    <a:pt x="623" y="283"/>
                  </a:lnTo>
                  <a:lnTo>
                    <a:pt x="632" y="297"/>
                  </a:lnTo>
                  <a:lnTo>
                    <a:pt x="632" y="311"/>
                  </a:lnTo>
                  <a:lnTo>
                    <a:pt x="637" y="325"/>
                  </a:lnTo>
                  <a:lnTo>
                    <a:pt x="642" y="339"/>
                  </a:lnTo>
                  <a:lnTo>
                    <a:pt x="642" y="353"/>
                  </a:lnTo>
                  <a:lnTo>
                    <a:pt x="642" y="367"/>
                  </a:lnTo>
                  <a:lnTo>
                    <a:pt x="642" y="381"/>
                  </a:lnTo>
                  <a:lnTo>
                    <a:pt x="646" y="395"/>
                  </a:lnTo>
                  <a:lnTo>
                    <a:pt x="651" y="414"/>
                  </a:lnTo>
                  <a:lnTo>
                    <a:pt x="651" y="427"/>
                  </a:lnTo>
                  <a:lnTo>
                    <a:pt x="651" y="441"/>
                  </a:lnTo>
                  <a:lnTo>
                    <a:pt x="651" y="455"/>
                  </a:lnTo>
                  <a:lnTo>
                    <a:pt x="637" y="465"/>
                  </a:lnTo>
                  <a:lnTo>
                    <a:pt x="632" y="479"/>
                  </a:lnTo>
                  <a:lnTo>
                    <a:pt x="618" y="488"/>
                  </a:lnTo>
                  <a:lnTo>
                    <a:pt x="605" y="497"/>
                  </a:lnTo>
                  <a:lnTo>
                    <a:pt x="591" y="502"/>
                  </a:lnTo>
                  <a:lnTo>
                    <a:pt x="577" y="511"/>
                  </a:lnTo>
                  <a:lnTo>
                    <a:pt x="563" y="516"/>
                  </a:lnTo>
                  <a:lnTo>
                    <a:pt x="549" y="525"/>
                  </a:lnTo>
                  <a:lnTo>
                    <a:pt x="535" y="530"/>
                  </a:lnTo>
                  <a:lnTo>
                    <a:pt x="521" y="539"/>
                  </a:lnTo>
                  <a:lnTo>
                    <a:pt x="488" y="548"/>
                  </a:lnTo>
                  <a:lnTo>
                    <a:pt x="474" y="553"/>
                  </a:lnTo>
                  <a:lnTo>
                    <a:pt x="456" y="562"/>
                  </a:lnTo>
                  <a:lnTo>
                    <a:pt x="442" y="571"/>
                  </a:lnTo>
                  <a:lnTo>
                    <a:pt x="428" y="576"/>
                  </a:lnTo>
                  <a:lnTo>
                    <a:pt x="414" y="585"/>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76" name="Freeform 8"/>
            <p:cNvSpPr>
              <a:spLocks/>
            </p:cNvSpPr>
            <p:nvPr/>
          </p:nvSpPr>
          <p:spPr bwMode="auto">
            <a:xfrm>
              <a:off x="1483" y="2152"/>
              <a:ext cx="452" cy="409"/>
            </a:xfrm>
            <a:custGeom>
              <a:avLst/>
              <a:gdLst>
                <a:gd name="T0" fmla="*/ 0 w 452"/>
                <a:gd name="T1" fmla="*/ 0 h 409"/>
                <a:gd name="T2" fmla="*/ 14 w 452"/>
                <a:gd name="T3" fmla="*/ 14 h 409"/>
                <a:gd name="T4" fmla="*/ 28 w 452"/>
                <a:gd name="T5" fmla="*/ 19 h 409"/>
                <a:gd name="T6" fmla="*/ 42 w 452"/>
                <a:gd name="T7" fmla="*/ 23 h 409"/>
                <a:gd name="T8" fmla="*/ 60 w 452"/>
                <a:gd name="T9" fmla="*/ 32 h 409"/>
                <a:gd name="T10" fmla="*/ 74 w 452"/>
                <a:gd name="T11" fmla="*/ 42 h 409"/>
                <a:gd name="T12" fmla="*/ 88 w 452"/>
                <a:gd name="T13" fmla="*/ 51 h 409"/>
                <a:gd name="T14" fmla="*/ 93 w 452"/>
                <a:gd name="T15" fmla="*/ 65 h 409"/>
                <a:gd name="T16" fmla="*/ 107 w 452"/>
                <a:gd name="T17" fmla="*/ 79 h 409"/>
                <a:gd name="T18" fmla="*/ 116 w 452"/>
                <a:gd name="T19" fmla="*/ 97 h 409"/>
                <a:gd name="T20" fmla="*/ 130 w 452"/>
                <a:gd name="T21" fmla="*/ 102 h 409"/>
                <a:gd name="T22" fmla="*/ 144 w 452"/>
                <a:gd name="T23" fmla="*/ 111 h 409"/>
                <a:gd name="T24" fmla="*/ 149 w 452"/>
                <a:gd name="T25" fmla="*/ 125 h 409"/>
                <a:gd name="T26" fmla="*/ 158 w 452"/>
                <a:gd name="T27" fmla="*/ 139 h 409"/>
                <a:gd name="T28" fmla="*/ 163 w 452"/>
                <a:gd name="T29" fmla="*/ 153 h 409"/>
                <a:gd name="T30" fmla="*/ 163 w 452"/>
                <a:gd name="T31" fmla="*/ 139 h 409"/>
                <a:gd name="T32" fmla="*/ 177 w 452"/>
                <a:gd name="T33" fmla="*/ 144 h 409"/>
                <a:gd name="T34" fmla="*/ 186 w 452"/>
                <a:gd name="T35" fmla="*/ 158 h 409"/>
                <a:gd name="T36" fmla="*/ 200 w 452"/>
                <a:gd name="T37" fmla="*/ 172 h 409"/>
                <a:gd name="T38" fmla="*/ 214 w 452"/>
                <a:gd name="T39" fmla="*/ 190 h 409"/>
                <a:gd name="T40" fmla="*/ 223 w 452"/>
                <a:gd name="T41" fmla="*/ 204 h 409"/>
                <a:gd name="T42" fmla="*/ 237 w 452"/>
                <a:gd name="T43" fmla="*/ 218 h 409"/>
                <a:gd name="T44" fmla="*/ 251 w 452"/>
                <a:gd name="T45" fmla="*/ 232 h 409"/>
                <a:gd name="T46" fmla="*/ 270 w 452"/>
                <a:gd name="T47" fmla="*/ 241 h 409"/>
                <a:gd name="T48" fmla="*/ 279 w 452"/>
                <a:gd name="T49" fmla="*/ 255 h 409"/>
                <a:gd name="T50" fmla="*/ 293 w 452"/>
                <a:gd name="T51" fmla="*/ 264 h 409"/>
                <a:gd name="T52" fmla="*/ 302 w 452"/>
                <a:gd name="T53" fmla="*/ 278 h 409"/>
                <a:gd name="T54" fmla="*/ 316 w 452"/>
                <a:gd name="T55" fmla="*/ 283 h 409"/>
                <a:gd name="T56" fmla="*/ 344 w 452"/>
                <a:gd name="T57" fmla="*/ 287 h 409"/>
                <a:gd name="T58" fmla="*/ 358 w 452"/>
                <a:gd name="T59" fmla="*/ 301 h 409"/>
                <a:gd name="T60" fmla="*/ 372 w 452"/>
                <a:gd name="T61" fmla="*/ 311 h 409"/>
                <a:gd name="T62" fmla="*/ 386 w 452"/>
                <a:gd name="T63" fmla="*/ 320 h 409"/>
                <a:gd name="T64" fmla="*/ 400 w 452"/>
                <a:gd name="T65" fmla="*/ 325 h 409"/>
                <a:gd name="T66" fmla="*/ 414 w 452"/>
                <a:gd name="T67" fmla="*/ 338 h 409"/>
                <a:gd name="T68" fmla="*/ 428 w 452"/>
                <a:gd name="T69" fmla="*/ 357 h 409"/>
                <a:gd name="T70" fmla="*/ 442 w 452"/>
                <a:gd name="T71" fmla="*/ 366 h 409"/>
                <a:gd name="T72" fmla="*/ 446 w 452"/>
                <a:gd name="T73" fmla="*/ 380 h 409"/>
                <a:gd name="T74" fmla="*/ 451 w 452"/>
                <a:gd name="T75" fmla="*/ 394 h 409"/>
                <a:gd name="T76" fmla="*/ 451 w 452"/>
                <a:gd name="T77" fmla="*/ 40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2" h="409">
                  <a:moveTo>
                    <a:pt x="0" y="0"/>
                  </a:moveTo>
                  <a:lnTo>
                    <a:pt x="14" y="14"/>
                  </a:lnTo>
                  <a:lnTo>
                    <a:pt x="28" y="19"/>
                  </a:lnTo>
                  <a:lnTo>
                    <a:pt x="42" y="23"/>
                  </a:lnTo>
                  <a:lnTo>
                    <a:pt x="60" y="32"/>
                  </a:lnTo>
                  <a:lnTo>
                    <a:pt x="74" y="42"/>
                  </a:lnTo>
                  <a:lnTo>
                    <a:pt x="88" y="51"/>
                  </a:lnTo>
                  <a:lnTo>
                    <a:pt x="93" y="65"/>
                  </a:lnTo>
                  <a:lnTo>
                    <a:pt x="107" y="79"/>
                  </a:lnTo>
                  <a:lnTo>
                    <a:pt x="116" y="97"/>
                  </a:lnTo>
                  <a:lnTo>
                    <a:pt x="130" y="102"/>
                  </a:lnTo>
                  <a:lnTo>
                    <a:pt x="144" y="111"/>
                  </a:lnTo>
                  <a:lnTo>
                    <a:pt x="149" y="125"/>
                  </a:lnTo>
                  <a:lnTo>
                    <a:pt x="158" y="139"/>
                  </a:lnTo>
                  <a:lnTo>
                    <a:pt x="163" y="153"/>
                  </a:lnTo>
                  <a:lnTo>
                    <a:pt x="163" y="139"/>
                  </a:lnTo>
                  <a:lnTo>
                    <a:pt x="177" y="144"/>
                  </a:lnTo>
                  <a:lnTo>
                    <a:pt x="186" y="158"/>
                  </a:lnTo>
                  <a:lnTo>
                    <a:pt x="200" y="172"/>
                  </a:lnTo>
                  <a:lnTo>
                    <a:pt x="214" y="190"/>
                  </a:lnTo>
                  <a:lnTo>
                    <a:pt x="223" y="204"/>
                  </a:lnTo>
                  <a:lnTo>
                    <a:pt x="237" y="218"/>
                  </a:lnTo>
                  <a:lnTo>
                    <a:pt x="251" y="232"/>
                  </a:lnTo>
                  <a:lnTo>
                    <a:pt x="270" y="241"/>
                  </a:lnTo>
                  <a:lnTo>
                    <a:pt x="279" y="255"/>
                  </a:lnTo>
                  <a:lnTo>
                    <a:pt x="293" y="264"/>
                  </a:lnTo>
                  <a:lnTo>
                    <a:pt x="302" y="278"/>
                  </a:lnTo>
                  <a:lnTo>
                    <a:pt x="316" y="283"/>
                  </a:lnTo>
                  <a:lnTo>
                    <a:pt x="344" y="287"/>
                  </a:lnTo>
                  <a:lnTo>
                    <a:pt x="358" y="301"/>
                  </a:lnTo>
                  <a:lnTo>
                    <a:pt x="372" y="311"/>
                  </a:lnTo>
                  <a:lnTo>
                    <a:pt x="386" y="320"/>
                  </a:lnTo>
                  <a:lnTo>
                    <a:pt x="400" y="325"/>
                  </a:lnTo>
                  <a:lnTo>
                    <a:pt x="414" y="338"/>
                  </a:lnTo>
                  <a:lnTo>
                    <a:pt x="428" y="357"/>
                  </a:lnTo>
                  <a:lnTo>
                    <a:pt x="442" y="366"/>
                  </a:lnTo>
                  <a:lnTo>
                    <a:pt x="446" y="380"/>
                  </a:lnTo>
                  <a:lnTo>
                    <a:pt x="451" y="394"/>
                  </a:lnTo>
                  <a:lnTo>
                    <a:pt x="451" y="40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77" name="Freeform 9"/>
            <p:cNvSpPr>
              <a:spLocks/>
            </p:cNvSpPr>
            <p:nvPr/>
          </p:nvSpPr>
          <p:spPr bwMode="auto">
            <a:xfrm>
              <a:off x="1074" y="2765"/>
              <a:ext cx="345" cy="396"/>
            </a:xfrm>
            <a:custGeom>
              <a:avLst/>
              <a:gdLst>
                <a:gd name="T0" fmla="*/ 116 w 345"/>
                <a:gd name="T1" fmla="*/ 0 h 396"/>
                <a:gd name="T2" fmla="*/ 0 w 345"/>
                <a:gd name="T3" fmla="*/ 84 h 396"/>
                <a:gd name="T4" fmla="*/ 288 w 345"/>
                <a:gd name="T5" fmla="*/ 84 h 396"/>
                <a:gd name="T6" fmla="*/ 0 w 345"/>
                <a:gd name="T7" fmla="*/ 84 h 396"/>
                <a:gd name="T8" fmla="*/ 0 w 345"/>
                <a:gd name="T9" fmla="*/ 395 h 396"/>
                <a:gd name="T10" fmla="*/ 344 w 345"/>
                <a:gd name="T11" fmla="*/ 395 h 396"/>
              </a:gdLst>
              <a:ahLst/>
              <a:cxnLst>
                <a:cxn ang="0">
                  <a:pos x="T0" y="T1"/>
                </a:cxn>
                <a:cxn ang="0">
                  <a:pos x="T2" y="T3"/>
                </a:cxn>
                <a:cxn ang="0">
                  <a:pos x="T4" y="T5"/>
                </a:cxn>
                <a:cxn ang="0">
                  <a:pos x="T6" y="T7"/>
                </a:cxn>
                <a:cxn ang="0">
                  <a:pos x="T8" y="T9"/>
                </a:cxn>
                <a:cxn ang="0">
                  <a:pos x="T10" y="T11"/>
                </a:cxn>
              </a:cxnLst>
              <a:rect l="0" t="0" r="r" b="b"/>
              <a:pathLst>
                <a:path w="345" h="396">
                  <a:moveTo>
                    <a:pt x="116" y="0"/>
                  </a:moveTo>
                  <a:lnTo>
                    <a:pt x="0" y="84"/>
                  </a:lnTo>
                  <a:lnTo>
                    <a:pt x="288" y="84"/>
                  </a:lnTo>
                  <a:lnTo>
                    <a:pt x="0" y="84"/>
                  </a:lnTo>
                  <a:lnTo>
                    <a:pt x="0" y="395"/>
                  </a:lnTo>
                  <a:lnTo>
                    <a:pt x="344" y="395"/>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78" name="Freeform 10"/>
            <p:cNvSpPr>
              <a:spLocks/>
            </p:cNvSpPr>
            <p:nvPr/>
          </p:nvSpPr>
          <p:spPr bwMode="auto">
            <a:xfrm>
              <a:off x="1567" y="3034"/>
              <a:ext cx="89" cy="122"/>
            </a:xfrm>
            <a:custGeom>
              <a:avLst/>
              <a:gdLst>
                <a:gd name="T0" fmla="*/ 88 w 89"/>
                <a:gd name="T1" fmla="*/ 9 h 122"/>
                <a:gd name="T2" fmla="*/ 37 w 89"/>
                <a:gd name="T3" fmla="*/ 112 h 122"/>
                <a:gd name="T4" fmla="*/ 37 w 89"/>
                <a:gd name="T5" fmla="*/ 0 h 122"/>
                <a:gd name="T6" fmla="*/ 37 w 89"/>
                <a:gd name="T7" fmla="*/ 121 h 122"/>
                <a:gd name="T8" fmla="*/ 0 w 89"/>
                <a:gd name="T9" fmla="*/ 121 h 122"/>
              </a:gdLst>
              <a:ahLst/>
              <a:cxnLst>
                <a:cxn ang="0">
                  <a:pos x="T0" y="T1"/>
                </a:cxn>
                <a:cxn ang="0">
                  <a:pos x="T2" y="T3"/>
                </a:cxn>
                <a:cxn ang="0">
                  <a:pos x="T4" y="T5"/>
                </a:cxn>
                <a:cxn ang="0">
                  <a:pos x="T6" y="T7"/>
                </a:cxn>
                <a:cxn ang="0">
                  <a:pos x="T8" y="T9"/>
                </a:cxn>
              </a:cxnLst>
              <a:rect l="0" t="0" r="r" b="b"/>
              <a:pathLst>
                <a:path w="89" h="122">
                  <a:moveTo>
                    <a:pt x="88" y="9"/>
                  </a:moveTo>
                  <a:lnTo>
                    <a:pt x="37" y="112"/>
                  </a:lnTo>
                  <a:lnTo>
                    <a:pt x="37" y="0"/>
                  </a:lnTo>
                  <a:lnTo>
                    <a:pt x="37" y="121"/>
                  </a:lnTo>
                  <a:lnTo>
                    <a:pt x="0" y="121"/>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79" name="Freeform 11"/>
            <p:cNvSpPr>
              <a:spLocks/>
            </p:cNvSpPr>
            <p:nvPr/>
          </p:nvSpPr>
          <p:spPr bwMode="auto">
            <a:xfrm>
              <a:off x="2953" y="2217"/>
              <a:ext cx="177" cy="84"/>
            </a:xfrm>
            <a:custGeom>
              <a:avLst/>
              <a:gdLst>
                <a:gd name="T0" fmla="*/ 0 w 177"/>
                <a:gd name="T1" fmla="*/ 83 h 84"/>
                <a:gd name="T2" fmla="*/ 14 w 177"/>
                <a:gd name="T3" fmla="*/ 74 h 84"/>
                <a:gd name="T4" fmla="*/ 28 w 177"/>
                <a:gd name="T5" fmla="*/ 69 h 84"/>
                <a:gd name="T6" fmla="*/ 42 w 177"/>
                <a:gd name="T7" fmla="*/ 60 h 84"/>
                <a:gd name="T8" fmla="*/ 56 w 177"/>
                <a:gd name="T9" fmla="*/ 51 h 84"/>
                <a:gd name="T10" fmla="*/ 69 w 177"/>
                <a:gd name="T11" fmla="*/ 51 h 84"/>
                <a:gd name="T12" fmla="*/ 83 w 177"/>
                <a:gd name="T13" fmla="*/ 42 h 84"/>
                <a:gd name="T14" fmla="*/ 102 w 177"/>
                <a:gd name="T15" fmla="*/ 37 h 84"/>
                <a:gd name="T16" fmla="*/ 116 w 177"/>
                <a:gd name="T17" fmla="*/ 28 h 84"/>
                <a:gd name="T18" fmla="*/ 134 w 177"/>
                <a:gd name="T19" fmla="*/ 18 h 84"/>
                <a:gd name="T20" fmla="*/ 148 w 177"/>
                <a:gd name="T21" fmla="*/ 14 h 84"/>
                <a:gd name="T22" fmla="*/ 162 w 177"/>
                <a:gd name="T23" fmla="*/ 5 h 84"/>
                <a:gd name="T24" fmla="*/ 176 w 177"/>
                <a:gd name="T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84">
                  <a:moveTo>
                    <a:pt x="0" y="83"/>
                  </a:moveTo>
                  <a:lnTo>
                    <a:pt x="14" y="74"/>
                  </a:lnTo>
                  <a:lnTo>
                    <a:pt x="28" y="69"/>
                  </a:lnTo>
                  <a:lnTo>
                    <a:pt x="42" y="60"/>
                  </a:lnTo>
                  <a:lnTo>
                    <a:pt x="56" y="51"/>
                  </a:lnTo>
                  <a:lnTo>
                    <a:pt x="69" y="51"/>
                  </a:lnTo>
                  <a:lnTo>
                    <a:pt x="83" y="42"/>
                  </a:lnTo>
                  <a:lnTo>
                    <a:pt x="102" y="37"/>
                  </a:lnTo>
                  <a:lnTo>
                    <a:pt x="116" y="28"/>
                  </a:lnTo>
                  <a:lnTo>
                    <a:pt x="134" y="18"/>
                  </a:lnTo>
                  <a:lnTo>
                    <a:pt x="148" y="14"/>
                  </a:lnTo>
                  <a:lnTo>
                    <a:pt x="162" y="5"/>
                  </a:lnTo>
                  <a:lnTo>
                    <a:pt x="176"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80" name="Freeform 12"/>
            <p:cNvSpPr>
              <a:spLocks/>
            </p:cNvSpPr>
            <p:nvPr/>
          </p:nvSpPr>
          <p:spPr bwMode="auto">
            <a:xfrm>
              <a:off x="2943" y="2193"/>
              <a:ext cx="266" cy="438"/>
            </a:xfrm>
            <a:custGeom>
              <a:avLst/>
              <a:gdLst>
                <a:gd name="T0" fmla="*/ 181 w 266"/>
                <a:gd name="T1" fmla="*/ 23 h 438"/>
                <a:gd name="T2" fmla="*/ 191 w 266"/>
                <a:gd name="T3" fmla="*/ 9 h 438"/>
                <a:gd name="T4" fmla="*/ 205 w 266"/>
                <a:gd name="T5" fmla="*/ 0 h 438"/>
                <a:gd name="T6" fmla="*/ 219 w 266"/>
                <a:gd name="T7" fmla="*/ 5 h 438"/>
                <a:gd name="T8" fmla="*/ 228 w 266"/>
                <a:gd name="T9" fmla="*/ 19 h 438"/>
                <a:gd name="T10" fmla="*/ 232 w 266"/>
                <a:gd name="T11" fmla="*/ 33 h 438"/>
                <a:gd name="T12" fmla="*/ 242 w 266"/>
                <a:gd name="T13" fmla="*/ 51 h 438"/>
                <a:gd name="T14" fmla="*/ 251 w 266"/>
                <a:gd name="T15" fmla="*/ 65 h 438"/>
                <a:gd name="T16" fmla="*/ 260 w 266"/>
                <a:gd name="T17" fmla="*/ 79 h 438"/>
                <a:gd name="T18" fmla="*/ 260 w 266"/>
                <a:gd name="T19" fmla="*/ 93 h 438"/>
                <a:gd name="T20" fmla="*/ 260 w 266"/>
                <a:gd name="T21" fmla="*/ 107 h 438"/>
                <a:gd name="T22" fmla="*/ 265 w 266"/>
                <a:gd name="T23" fmla="*/ 121 h 438"/>
                <a:gd name="T24" fmla="*/ 265 w 266"/>
                <a:gd name="T25" fmla="*/ 139 h 438"/>
                <a:gd name="T26" fmla="*/ 265 w 266"/>
                <a:gd name="T27" fmla="*/ 153 h 438"/>
                <a:gd name="T28" fmla="*/ 265 w 266"/>
                <a:gd name="T29" fmla="*/ 167 h 438"/>
                <a:gd name="T30" fmla="*/ 260 w 266"/>
                <a:gd name="T31" fmla="*/ 181 h 438"/>
                <a:gd name="T32" fmla="*/ 251 w 266"/>
                <a:gd name="T33" fmla="*/ 195 h 438"/>
                <a:gd name="T34" fmla="*/ 246 w 266"/>
                <a:gd name="T35" fmla="*/ 209 h 438"/>
                <a:gd name="T36" fmla="*/ 232 w 266"/>
                <a:gd name="T37" fmla="*/ 219 h 438"/>
                <a:gd name="T38" fmla="*/ 223 w 266"/>
                <a:gd name="T39" fmla="*/ 232 h 438"/>
                <a:gd name="T40" fmla="*/ 209 w 266"/>
                <a:gd name="T41" fmla="*/ 237 h 438"/>
                <a:gd name="T42" fmla="*/ 195 w 266"/>
                <a:gd name="T43" fmla="*/ 242 h 438"/>
                <a:gd name="T44" fmla="*/ 181 w 266"/>
                <a:gd name="T45" fmla="*/ 246 h 438"/>
                <a:gd name="T46" fmla="*/ 163 w 266"/>
                <a:gd name="T47" fmla="*/ 256 h 438"/>
                <a:gd name="T48" fmla="*/ 177 w 266"/>
                <a:gd name="T49" fmla="*/ 251 h 438"/>
                <a:gd name="T50" fmla="*/ 205 w 266"/>
                <a:gd name="T51" fmla="*/ 251 h 438"/>
                <a:gd name="T52" fmla="*/ 219 w 266"/>
                <a:gd name="T53" fmla="*/ 246 h 438"/>
                <a:gd name="T54" fmla="*/ 205 w 266"/>
                <a:gd name="T55" fmla="*/ 260 h 438"/>
                <a:gd name="T56" fmla="*/ 191 w 266"/>
                <a:gd name="T57" fmla="*/ 270 h 438"/>
                <a:gd name="T58" fmla="*/ 177 w 266"/>
                <a:gd name="T59" fmla="*/ 284 h 438"/>
                <a:gd name="T60" fmla="*/ 33 w 266"/>
                <a:gd name="T61" fmla="*/ 418 h 438"/>
                <a:gd name="T62" fmla="*/ 0 w 266"/>
                <a:gd name="T63"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6" h="438">
                  <a:moveTo>
                    <a:pt x="181" y="23"/>
                  </a:moveTo>
                  <a:lnTo>
                    <a:pt x="191" y="9"/>
                  </a:lnTo>
                  <a:lnTo>
                    <a:pt x="205" y="0"/>
                  </a:lnTo>
                  <a:lnTo>
                    <a:pt x="219" y="5"/>
                  </a:lnTo>
                  <a:lnTo>
                    <a:pt x="228" y="19"/>
                  </a:lnTo>
                  <a:lnTo>
                    <a:pt x="232" y="33"/>
                  </a:lnTo>
                  <a:lnTo>
                    <a:pt x="242" y="51"/>
                  </a:lnTo>
                  <a:lnTo>
                    <a:pt x="251" y="65"/>
                  </a:lnTo>
                  <a:lnTo>
                    <a:pt x="260" y="79"/>
                  </a:lnTo>
                  <a:lnTo>
                    <a:pt x="260" y="93"/>
                  </a:lnTo>
                  <a:lnTo>
                    <a:pt x="260" y="107"/>
                  </a:lnTo>
                  <a:lnTo>
                    <a:pt x="265" y="121"/>
                  </a:lnTo>
                  <a:lnTo>
                    <a:pt x="265" y="139"/>
                  </a:lnTo>
                  <a:lnTo>
                    <a:pt x="265" y="153"/>
                  </a:lnTo>
                  <a:lnTo>
                    <a:pt x="265" y="167"/>
                  </a:lnTo>
                  <a:lnTo>
                    <a:pt x="260" y="181"/>
                  </a:lnTo>
                  <a:lnTo>
                    <a:pt x="251" y="195"/>
                  </a:lnTo>
                  <a:lnTo>
                    <a:pt x="246" y="209"/>
                  </a:lnTo>
                  <a:lnTo>
                    <a:pt x="232" y="219"/>
                  </a:lnTo>
                  <a:lnTo>
                    <a:pt x="223" y="232"/>
                  </a:lnTo>
                  <a:lnTo>
                    <a:pt x="209" y="237"/>
                  </a:lnTo>
                  <a:lnTo>
                    <a:pt x="195" y="242"/>
                  </a:lnTo>
                  <a:lnTo>
                    <a:pt x="181" y="246"/>
                  </a:lnTo>
                  <a:lnTo>
                    <a:pt x="163" y="256"/>
                  </a:lnTo>
                  <a:lnTo>
                    <a:pt x="177" y="251"/>
                  </a:lnTo>
                  <a:lnTo>
                    <a:pt x="205" y="251"/>
                  </a:lnTo>
                  <a:lnTo>
                    <a:pt x="219" y="246"/>
                  </a:lnTo>
                  <a:lnTo>
                    <a:pt x="205" y="260"/>
                  </a:lnTo>
                  <a:lnTo>
                    <a:pt x="191" y="270"/>
                  </a:lnTo>
                  <a:lnTo>
                    <a:pt x="177" y="284"/>
                  </a:lnTo>
                  <a:lnTo>
                    <a:pt x="33" y="418"/>
                  </a:lnTo>
                  <a:lnTo>
                    <a:pt x="0" y="437"/>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81" name="Freeform 13"/>
            <p:cNvSpPr>
              <a:spLocks/>
            </p:cNvSpPr>
            <p:nvPr/>
          </p:nvSpPr>
          <p:spPr bwMode="auto">
            <a:xfrm>
              <a:off x="2929" y="2621"/>
              <a:ext cx="299" cy="535"/>
            </a:xfrm>
            <a:custGeom>
              <a:avLst/>
              <a:gdLst>
                <a:gd name="T0" fmla="*/ 0 w 299"/>
                <a:gd name="T1" fmla="*/ 9 h 535"/>
                <a:gd name="T2" fmla="*/ 14 w 299"/>
                <a:gd name="T3" fmla="*/ 9 h 535"/>
                <a:gd name="T4" fmla="*/ 28 w 299"/>
                <a:gd name="T5" fmla="*/ 5 h 535"/>
                <a:gd name="T6" fmla="*/ 42 w 299"/>
                <a:gd name="T7" fmla="*/ 0 h 535"/>
                <a:gd name="T8" fmla="*/ 37 w 299"/>
                <a:gd name="T9" fmla="*/ 14 h 535"/>
                <a:gd name="T10" fmla="*/ 28 w 299"/>
                <a:gd name="T11" fmla="*/ 28 h 535"/>
                <a:gd name="T12" fmla="*/ 23 w 299"/>
                <a:gd name="T13" fmla="*/ 42 h 535"/>
                <a:gd name="T14" fmla="*/ 23 w 299"/>
                <a:gd name="T15" fmla="*/ 56 h 535"/>
                <a:gd name="T16" fmla="*/ 23 w 299"/>
                <a:gd name="T17" fmla="*/ 42 h 535"/>
                <a:gd name="T18" fmla="*/ 33 w 299"/>
                <a:gd name="T19" fmla="*/ 28 h 535"/>
                <a:gd name="T20" fmla="*/ 42 w 299"/>
                <a:gd name="T21" fmla="*/ 42 h 535"/>
                <a:gd name="T22" fmla="*/ 61 w 299"/>
                <a:gd name="T23" fmla="*/ 51 h 535"/>
                <a:gd name="T24" fmla="*/ 47 w 299"/>
                <a:gd name="T25" fmla="*/ 60 h 535"/>
                <a:gd name="T26" fmla="*/ 61 w 299"/>
                <a:gd name="T27" fmla="*/ 60 h 535"/>
                <a:gd name="T28" fmla="*/ 214 w 299"/>
                <a:gd name="T29" fmla="*/ 172 h 535"/>
                <a:gd name="T30" fmla="*/ 256 w 299"/>
                <a:gd name="T31" fmla="*/ 209 h 535"/>
                <a:gd name="T32" fmla="*/ 298 w 299"/>
                <a:gd name="T33" fmla="*/ 232 h 535"/>
                <a:gd name="T34" fmla="*/ 284 w 299"/>
                <a:gd name="T35" fmla="*/ 293 h 535"/>
                <a:gd name="T36" fmla="*/ 242 w 299"/>
                <a:gd name="T37" fmla="*/ 362 h 535"/>
                <a:gd name="T38" fmla="*/ 205 w 299"/>
                <a:gd name="T39" fmla="*/ 409 h 535"/>
                <a:gd name="T40" fmla="*/ 219 w 299"/>
                <a:gd name="T41" fmla="*/ 395 h 535"/>
                <a:gd name="T42" fmla="*/ 233 w 299"/>
                <a:gd name="T43" fmla="*/ 385 h 535"/>
                <a:gd name="T44" fmla="*/ 251 w 299"/>
                <a:gd name="T45" fmla="*/ 376 h 535"/>
                <a:gd name="T46" fmla="*/ 265 w 299"/>
                <a:gd name="T47" fmla="*/ 376 h 535"/>
                <a:gd name="T48" fmla="*/ 275 w 299"/>
                <a:gd name="T49" fmla="*/ 390 h 535"/>
                <a:gd name="T50" fmla="*/ 279 w 299"/>
                <a:gd name="T51" fmla="*/ 404 h 535"/>
                <a:gd name="T52" fmla="*/ 284 w 299"/>
                <a:gd name="T53" fmla="*/ 418 h 535"/>
                <a:gd name="T54" fmla="*/ 284 w 299"/>
                <a:gd name="T55" fmla="*/ 432 h 535"/>
                <a:gd name="T56" fmla="*/ 284 w 299"/>
                <a:gd name="T57" fmla="*/ 446 h 535"/>
                <a:gd name="T58" fmla="*/ 279 w 299"/>
                <a:gd name="T59" fmla="*/ 460 h 535"/>
                <a:gd name="T60" fmla="*/ 265 w 299"/>
                <a:gd name="T61" fmla="*/ 474 h 535"/>
                <a:gd name="T62" fmla="*/ 256 w 299"/>
                <a:gd name="T63" fmla="*/ 488 h 535"/>
                <a:gd name="T64" fmla="*/ 242 w 299"/>
                <a:gd name="T65" fmla="*/ 497 h 535"/>
                <a:gd name="T66" fmla="*/ 237 w 299"/>
                <a:gd name="T67" fmla="*/ 511 h 535"/>
                <a:gd name="T68" fmla="*/ 224 w 299"/>
                <a:gd name="T69" fmla="*/ 520 h 535"/>
                <a:gd name="T70" fmla="*/ 210 w 299"/>
                <a:gd name="T71" fmla="*/ 529 h 535"/>
                <a:gd name="T72" fmla="*/ 196 w 299"/>
                <a:gd name="T73" fmla="*/ 529 h 535"/>
                <a:gd name="T74" fmla="*/ 182 w 299"/>
                <a:gd name="T75" fmla="*/ 534 h 535"/>
                <a:gd name="T76" fmla="*/ 168 w 299"/>
                <a:gd name="T77" fmla="*/ 534 h 535"/>
                <a:gd name="T78" fmla="*/ 140 w 299"/>
                <a:gd name="T79" fmla="*/ 534 h 535"/>
                <a:gd name="T80" fmla="*/ 130 w 299"/>
                <a:gd name="T81" fmla="*/ 520 h 535"/>
                <a:gd name="T82" fmla="*/ 149 w 299"/>
                <a:gd name="T83" fmla="*/ 511 h 535"/>
                <a:gd name="T84" fmla="*/ 163 w 299"/>
                <a:gd name="T85" fmla="*/ 501 h 535"/>
                <a:gd name="T86" fmla="*/ 182 w 299"/>
                <a:gd name="T87" fmla="*/ 497 h 535"/>
                <a:gd name="T88" fmla="*/ 196 w 299"/>
                <a:gd name="T89" fmla="*/ 492 h 535"/>
                <a:gd name="T90" fmla="*/ 210 w 299"/>
                <a:gd name="T91" fmla="*/ 483 h 535"/>
                <a:gd name="T92" fmla="*/ 210 w 299"/>
                <a:gd name="T93" fmla="*/ 469 h 535"/>
                <a:gd name="T94" fmla="*/ 210 w 299"/>
                <a:gd name="T95" fmla="*/ 455 h 535"/>
                <a:gd name="T96" fmla="*/ 210 w 299"/>
                <a:gd name="T97" fmla="*/ 441 h 535"/>
                <a:gd name="T98" fmla="*/ 214 w 299"/>
                <a:gd name="T99" fmla="*/ 427 h 535"/>
                <a:gd name="T100" fmla="*/ 219 w 299"/>
                <a:gd name="T101" fmla="*/ 413 h 535"/>
                <a:gd name="T102" fmla="*/ 224 w 299"/>
                <a:gd name="T103" fmla="*/ 40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9" h="535">
                  <a:moveTo>
                    <a:pt x="0" y="9"/>
                  </a:moveTo>
                  <a:lnTo>
                    <a:pt x="14" y="9"/>
                  </a:lnTo>
                  <a:lnTo>
                    <a:pt x="28" y="5"/>
                  </a:lnTo>
                  <a:lnTo>
                    <a:pt x="42" y="0"/>
                  </a:lnTo>
                  <a:lnTo>
                    <a:pt x="37" y="14"/>
                  </a:lnTo>
                  <a:lnTo>
                    <a:pt x="28" y="28"/>
                  </a:lnTo>
                  <a:lnTo>
                    <a:pt x="23" y="42"/>
                  </a:lnTo>
                  <a:lnTo>
                    <a:pt x="23" y="56"/>
                  </a:lnTo>
                  <a:lnTo>
                    <a:pt x="23" y="42"/>
                  </a:lnTo>
                  <a:lnTo>
                    <a:pt x="33" y="28"/>
                  </a:lnTo>
                  <a:lnTo>
                    <a:pt x="42" y="42"/>
                  </a:lnTo>
                  <a:lnTo>
                    <a:pt x="61" y="51"/>
                  </a:lnTo>
                  <a:lnTo>
                    <a:pt x="47" y="60"/>
                  </a:lnTo>
                  <a:lnTo>
                    <a:pt x="61" y="60"/>
                  </a:lnTo>
                  <a:lnTo>
                    <a:pt x="214" y="172"/>
                  </a:lnTo>
                  <a:lnTo>
                    <a:pt x="256" y="209"/>
                  </a:lnTo>
                  <a:lnTo>
                    <a:pt x="298" y="232"/>
                  </a:lnTo>
                  <a:lnTo>
                    <a:pt x="284" y="293"/>
                  </a:lnTo>
                  <a:lnTo>
                    <a:pt x="242" y="362"/>
                  </a:lnTo>
                  <a:lnTo>
                    <a:pt x="205" y="409"/>
                  </a:lnTo>
                  <a:lnTo>
                    <a:pt x="219" y="395"/>
                  </a:lnTo>
                  <a:lnTo>
                    <a:pt x="233" y="385"/>
                  </a:lnTo>
                  <a:lnTo>
                    <a:pt x="251" y="376"/>
                  </a:lnTo>
                  <a:lnTo>
                    <a:pt x="265" y="376"/>
                  </a:lnTo>
                  <a:lnTo>
                    <a:pt x="275" y="390"/>
                  </a:lnTo>
                  <a:lnTo>
                    <a:pt x="279" y="404"/>
                  </a:lnTo>
                  <a:lnTo>
                    <a:pt x="284" y="418"/>
                  </a:lnTo>
                  <a:lnTo>
                    <a:pt x="284" y="432"/>
                  </a:lnTo>
                  <a:lnTo>
                    <a:pt x="284" y="446"/>
                  </a:lnTo>
                  <a:lnTo>
                    <a:pt x="279" y="460"/>
                  </a:lnTo>
                  <a:lnTo>
                    <a:pt x="265" y="474"/>
                  </a:lnTo>
                  <a:lnTo>
                    <a:pt x="256" y="488"/>
                  </a:lnTo>
                  <a:lnTo>
                    <a:pt x="242" y="497"/>
                  </a:lnTo>
                  <a:lnTo>
                    <a:pt x="237" y="511"/>
                  </a:lnTo>
                  <a:lnTo>
                    <a:pt x="224" y="520"/>
                  </a:lnTo>
                  <a:lnTo>
                    <a:pt x="210" y="529"/>
                  </a:lnTo>
                  <a:lnTo>
                    <a:pt x="196" y="529"/>
                  </a:lnTo>
                  <a:lnTo>
                    <a:pt x="182" y="534"/>
                  </a:lnTo>
                  <a:lnTo>
                    <a:pt x="168" y="534"/>
                  </a:lnTo>
                  <a:lnTo>
                    <a:pt x="140" y="534"/>
                  </a:lnTo>
                  <a:lnTo>
                    <a:pt x="130" y="520"/>
                  </a:lnTo>
                  <a:lnTo>
                    <a:pt x="149" y="511"/>
                  </a:lnTo>
                  <a:lnTo>
                    <a:pt x="163" y="501"/>
                  </a:lnTo>
                  <a:lnTo>
                    <a:pt x="182" y="497"/>
                  </a:lnTo>
                  <a:lnTo>
                    <a:pt x="196" y="492"/>
                  </a:lnTo>
                  <a:lnTo>
                    <a:pt x="210" y="483"/>
                  </a:lnTo>
                  <a:lnTo>
                    <a:pt x="210" y="469"/>
                  </a:lnTo>
                  <a:lnTo>
                    <a:pt x="210" y="455"/>
                  </a:lnTo>
                  <a:lnTo>
                    <a:pt x="210" y="441"/>
                  </a:lnTo>
                  <a:lnTo>
                    <a:pt x="214" y="427"/>
                  </a:lnTo>
                  <a:lnTo>
                    <a:pt x="219" y="413"/>
                  </a:lnTo>
                  <a:lnTo>
                    <a:pt x="224" y="404"/>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82" name="Freeform 14"/>
            <p:cNvSpPr>
              <a:spLocks/>
            </p:cNvSpPr>
            <p:nvPr/>
          </p:nvSpPr>
          <p:spPr bwMode="auto">
            <a:xfrm>
              <a:off x="3055" y="2918"/>
              <a:ext cx="275" cy="262"/>
            </a:xfrm>
            <a:custGeom>
              <a:avLst/>
              <a:gdLst>
                <a:gd name="T0" fmla="*/ 19 w 275"/>
                <a:gd name="T1" fmla="*/ 228 h 262"/>
                <a:gd name="T2" fmla="*/ 14 w 275"/>
                <a:gd name="T3" fmla="*/ 228 h 262"/>
                <a:gd name="T4" fmla="*/ 5 w 275"/>
                <a:gd name="T5" fmla="*/ 242 h 262"/>
                <a:gd name="T6" fmla="*/ 0 w 275"/>
                <a:gd name="T7" fmla="*/ 256 h 262"/>
                <a:gd name="T8" fmla="*/ 14 w 275"/>
                <a:gd name="T9" fmla="*/ 256 h 262"/>
                <a:gd name="T10" fmla="*/ 33 w 275"/>
                <a:gd name="T11" fmla="*/ 256 h 262"/>
                <a:gd name="T12" fmla="*/ 51 w 275"/>
                <a:gd name="T13" fmla="*/ 261 h 262"/>
                <a:gd name="T14" fmla="*/ 65 w 275"/>
                <a:gd name="T15" fmla="*/ 261 h 262"/>
                <a:gd name="T16" fmla="*/ 79 w 275"/>
                <a:gd name="T17" fmla="*/ 261 h 262"/>
                <a:gd name="T18" fmla="*/ 93 w 275"/>
                <a:gd name="T19" fmla="*/ 261 h 262"/>
                <a:gd name="T20" fmla="*/ 107 w 275"/>
                <a:gd name="T21" fmla="*/ 261 h 262"/>
                <a:gd name="T22" fmla="*/ 121 w 275"/>
                <a:gd name="T23" fmla="*/ 261 h 262"/>
                <a:gd name="T24" fmla="*/ 135 w 275"/>
                <a:gd name="T25" fmla="*/ 256 h 262"/>
                <a:gd name="T26" fmla="*/ 149 w 275"/>
                <a:gd name="T27" fmla="*/ 247 h 262"/>
                <a:gd name="T28" fmla="*/ 163 w 275"/>
                <a:gd name="T29" fmla="*/ 233 h 262"/>
                <a:gd name="T30" fmla="*/ 172 w 275"/>
                <a:gd name="T31" fmla="*/ 219 h 262"/>
                <a:gd name="T32" fmla="*/ 186 w 275"/>
                <a:gd name="T33" fmla="*/ 205 h 262"/>
                <a:gd name="T34" fmla="*/ 200 w 275"/>
                <a:gd name="T35" fmla="*/ 191 h 262"/>
                <a:gd name="T36" fmla="*/ 204 w 275"/>
                <a:gd name="T37" fmla="*/ 177 h 262"/>
                <a:gd name="T38" fmla="*/ 218 w 275"/>
                <a:gd name="T39" fmla="*/ 177 h 262"/>
                <a:gd name="T40" fmla="*/ 237 w 275"/>
                <a:gd name="T41" fmla="*/ 177 h 262"/>
                <a:gd name="T42" fmla="*/ 246 w 275"/>
                <a:gd name="T43" fmla="*/ 163 h 262"/>
                <a:gd name="T44" fmla="*/ 260 w 275"/>
                <a:gd name="T45" fmla="*/ 149 h 262"/>
                <a:gd name="T46" fmla="*/ 269 w 275"/>
                <a:gd name="T47" fmla="*/ 135 h 262"/>
                <a:gd name="T48" fmla="*/ 274 w 275"/>
                <a:gd name="T49" fmla="*/ 121 h 262"/>
                <a:gd name="T50" fmla="*/ 274 w 275"/>
                <a:gd name="T51" fmla="*/ 107 h 262"/>
                <a:gd name="T52" fmla="*/ 274 w 275"/>
                <a:gd name="T53" fmla="*/ 93 h 262"/>
                <a:gd name="T54" fmla="*/ 260 w 275"/>
                <a:gd name="T55" fmla="*/ 98 h 262"/>
                <a:gd name="T56" fmla="*/ 246 w 275"/>
                <a:gd name="T57" fmla="*/ 112 h 262"/>
                <a:gd name="T58" fmla="*/ 237 w 275"/>
                <a:gd name="T59" fmla="*/ 126 h 262"/>
                <a:gd name="T60" fmla="*/ 228 w 275"/>
                <a:gd name="T61" fmla="*/ 140 h 262"/>
                <a:gd name="T62" fmla="*/ 214 w 275"/>
                <a:gd name="T63" fmla="*/ 158 h 262"/>
                <a:gd name="T64" fmla="*/ 204 w 275"/>
                <a:gd name="T65" fmla="*/ 172 h 262"/>
                <a:gd name="T66" fmla="*/ 218 w 275"/>
                <a:gd name="T67" fmla="*/ 158 h 262"/>
                <a:gd name="T68" fmla="*/ 228 w 275"/>
                <a:gd name="T69" fmla="*/ 144 h 262"/>
                <a:gd name="T70" fmla="*/ 237 w 275"/>
                <a:gd name="T71" fmla="*/ 131 h 262"/>
                <a:gd name="T72" fmla="*/ 246 w 275"/>
                <a:gd name="T73" fmla="*/ 117 h 262"/>
                <a:gd name="T74" fmla="*/ 260 w 275"/>
                <a:gd name="T75" fmla="*/ 103 h 262"/>
                <a:gd name="T76" fmla="*/ 265 w 275"/>
                <a:gd name="T77" fmla="*/ 89 h 262"/>
                <a:gd name="T78" fmla="*/ 265 w 275"/>
                <a:gd name="T79" fmla="*/ 75 h 262"/>
                <a:gd name="T80" fmla="*/ 255 w 275"/>
                <a:gd name="T81" fmla="*/ 61 h 262"/>
                <a:gd name="T82" fmla="*/ 241 w 275"/>
                <a:gd name="T83" fmla="*/ 56 h 262"/>
                <a:gd name="T84" fmla="*/ 228 w 275"/>
                <a:gd name="T85" fmla="*/ 51 h 262"/>
                <a:gd name="T86" fmla="*/ 214 w 275"/>
                <a:gd name="T87" fmla="*/ 56 h 262"/>
                <a:gd name="T88" fmla="*/ 209 w 275"/>
                <a:gd name="T89" fmla="*/ 70 h 262"/>
                <a:gd name="T90" fmla="*/ 204 w 275"/>
                <a:gd name="T91" fmla="*/ 84 h 262"/>
                <a:gd name="T92" fmla="*/ 195 w 275"/>
                <a:gd name="T93" fmla="*/ 98 h 262"/>
                <a:gd name="T94" fmla="*/ 190 w 275"/>
                <a:gd name="T95" fmla="*/ 112 h 262"/>
                <a:gd name="T96" fmla="*/ 181 w 275"/>
                <a:gd name="T97" fmla="*/ 126 h 262"/>
                <a:gd name="T98" fmla="*/ 172 w 275"/>
                <a:gd name="T99" fmla="*/ 140 h 262"/>
                <a:gd name="T100" fmla="*/ 176 w 275"/>
                <a:gd name="T101" fmla="*/ 126 h 262"/>
                <a:gd name="T102" fmla="*/ 186 w 275"/>
                <a:gd name="T103" fmla="*/ 112 h 262"/>
                <a:gd name="T104" fmla="*/ 200 w 275"/>
                <a:gd name="T105" fmla="*/ 98 h 262"/>
                <a:gd name="T106" fmla="*/ 209 w 275"/>
                <a:gd name="T107" fmla="*/ 84 h 262"/>
                <a:gd name="T108" fmla="*/ 218 w 275"/>
                <a:gd name="T109" fmla="*/ 65 h 262"/>
                <a:gd name="T110" fmla="*/ 218 w 275"/>
                <a:gd name="T111" fmla="*/ 51 h 262"/>
                <a:gd name="T112" fmla="*/ 209 w 275"/>
                <a:gd name="T113" fmla="*/ 37 h 262"/>
                <a:gd name="T114" fmla="*/ 190 w 275"/>
                <a:gd name="T115" fmla="*/ 23 h 262"/>
                <a:gd name="T116" fmla="*/ 176 w 275"/>
                <a:gd name="T117" fmla="*/ 14 h 262"/>
                <a:gd name="T118" fmla="*/ 167 w 275"/>
                <a:gd name="T1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262">
                  <a:moveTo>
                    <a:pt x="19" y="228"/>
                  </a:moveTo>
                  <a:lnTo>
                    <a:pt x="14" y="228"/>
                  </a:lnTo>
                  <a:lnTo>
                    <a:pt x="5" y="242"/>
                  </a:lnTo>
                  <a:lnTo>
                    <a:pt x="0" y="256"/>
                  </a:lnTo>
                  <a:lnTo>
                    <a:pt x="14" y="256"/>
                  </a:lnTo>
                  <a:lnTo>
                    <a:pt x="33" y="256"/>
                  </a:lnTo>
                  <a:lnTo>
                    <a:pt x="51" y="261"/>
                  </a:lnTo>
                  <a:lnTo>
                    <a:pt x="65" y="261"/>
                  </a:lnTo>
                  <a:lnTo>
                    <a:pt x="79" y="261"/>
                  </a:lnTo>
                  <a:lnTo>
                    <a:pt x="93" y="261"/>
                  </a:lnTo>
                  <a:lnTo>
                    <a:pt x="107" y="261"/>
                  </a:lnTo>
                  <a:lnTo>
                    <a:pt x="121" y="261"/>
                  </a:lnTo>
                  <a:lnTo>
                    <a:pt x="135" y="256"/>
                  </a:lnTo>
                  <a:lnTo>
                    <a:pt x="149" y="247"/>
                  </a:lnTo>
                  <a:lnTo>
                    <a:pt x="163" y="233"/>
                  </a:lnTo>
                  <a:lnTo>
                    <a:pt x="172" y="219"/>
                  </a:lnTo>
                  <a:lnTo>
                    <a:pt x="186" y="205"/>
                  </a:lnTo>
                  <a:lnTo>
                    <a:pt x="200" y="191"/>
                  </a:lnTo>
                  <a:lnTo>
                    <a:pt x="204" y="177"/>
                  </a:lnTo>
                  <a:lnTo>
                    <a:pt x="218" y="177"/>
                  </a:lnTo>
                  <a:lnTo>
                    <a:pt x="237" y="177"/>
                  </a:lnTo>
                  <a:lnTo>
                    <a:pt x="246" y="163"/>
                  </a:lnTo>
                  <a:lnTo>
                    <a:pt x="260" y="149"/>
                  </a:lnTo>
                  <a:lnTo>
                    <a:pt x="269" y="135"/>
                  </a:lnTo>
                  <a:lnTo>
                    <a:pt x="274" y="121"/>
                  </a:lnTo>
                  <a:lnTo>
                    <a:pt x="274" y="107"/>
                  </a:lnTo>
                  <a:lnTo>
                    <a:pt x="274" y="93"/>
                  </a:lnTo>
                  <a:lnTo>
                    <a:pt x="260" y="98"/>
                  </a:lnTo>
                  <a:lnTo>
                    <a:pt x="246" y="112"/>
                  </a:lnTo>
                  <a:lnTo>
                    <a:pt x="237" y="126"/>
                  </a:lnTo>
                  <a:lnTo>
                    <a:pt x="228" y="140"/>
                  </a:lnTo>
                  <a:lnTo>
                    <a:pt x="214" y="158"/>
                  </a:lnTo>
                  <a:lnTo>
                    <a:pt x="204" y="172"/>
                  </a:lnTo>
                  <a:lnTo>
                    <a:pt x="218" y="158"/>
                  </a:lnTo>
                  <a:lnTo>
                    <a:pt x="228" y="144"/>
                  </a:lnTo>
                  <a:lnTo>
                    <a:pt x="237" y="131"/>
                  </a:lnTo>
                  <a:lnTo>
                    <a:pt x="246" y="117"/>
                  </a:lnTo>
                  <a:lnTo>
                    <a:pt x="260" y="103"/>
                  </a:lnTo>
                  <a:lnTo>
                    <a:pt x="265" y="89"/>
                  </a:lnTo>
                  <a:lnTo>
                    <a:pt x="265" y="75"/>
                  </a:lnTo>
                  <a:lnTo>
                    <a:pt x="255" y="61"/>
                  </a:lnTo>
                  <a:lnTo>
                    <a:pt x="241" y="56"/>
                  </a:lnTo>
                  <a:lnTo>
                    <a:pt x="228" y="51"/>
                  </a:lnTo>
                  <a:lnTo>
                    <a:pt x="214" y="56"/>
                  </a:lnTo>
                  <a:lnTo>
                    <a:pt x="209" y="70"/>
                  </a:lnTo>
                  <a:lnTo>
                    <a:pt x="204" y="84"/>
                  </a:lnTo>
                  <a:lnTo>
                    <a:pt x="195" y="98"/>
                  </a:lnTo>
                  <a:lnTo>
                    <a:pt x="190" y="112"/>
                  </a:lnTo>
                  <a:lnTo>
                    <a:pt x="181" y="126"/>
                  </a:lnTo>
                  <a:lnTo>
                    <a:pt x="172" y="140"/>
                  </a:lnTo>
                  <a:lnTo>
                    <a:pt x="176" y="126"/>
                  </a:lnTo>
                  <a:lnTo>
                    <a:pt x="186" y="112"/>
                  </a:lnTo>
                  <a:lnTo>
                    <a:pt x="200" y="98"/>
                  </a:lnTo>
                  <a:lnTo>
                    <a:pt x="209" y="84"/>
                  </a:lnTo>
                  <a:lnTo>
                    <a:pt x="218" y="65"/>
                  </a:lnTo>
                  <a:lnTo>
                    <a:pt x="218" y="51"/>
                  </a:lnTo>
                  <a:lnTo>
                    <a:pt x="209" y="37"/>
                  </a:lnTo>
                  <a:lnTo>
                    <a:pt x="190" y="23"/>
                  </a:lnTo>
                  <a:lnTo>
                    <a:pt x="176" y="14"/>
                  </a:lnTo>
                  <a:lnTo>
                    <a:pt x="167"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83" name="Freeform 15"/>
            <p:cNvSpPr>
              <a:spLocks/>
            </p:cNvSpPr>
            <p:nvPr/>
          </p:nvSpPr>
          <p:spPr bwMode="auto">
            <a:xfrm>
              <a:off x="2739" y="2337"/>
              <a:ext cx="405" cy="698"/>
            </a:xfrm>
            <a:custGeom>
              <a:avLst/>
              <a:gdLst>
                <a:gd name="T0" fmla="*/ 404 w 405"/>
                <a:gd name="T1" fmla="*/ 674 h 698"/>
                <a:gd name="T2" fmla="*/ 395 w 405"/>
                <a:gd name="T3" fmla="*/ 688 h 698"/>
                <a:gd name="T4" fmla="*/ 381 w 405"/>
                <a:gd name="T5" fmla="*/ 697 h 698"/>
                <a:gd name="T6" fmla="*/ 348 w 405"/>
                <a:gd name="T7" fmla="*/ 646 h 698"/>
                <a:gd name="T8" fmla="*/ 288 w 405"/>
                <a:gd name="T9" fmla="*/ 599 h 698"/>
                <a:gd name="T10" fmla="*/ 228 w 405"/>
                <a:gd name="T11" fmla="*/ 553 h 698"/>
                <a:gd name="T12" fmla="*/ 130 w 405"/>
                <a:gd name="T13" fmla="*/ 488 h 698"/>
                <a:gd name="T14" fmla="*/ 56 w 405"/>
                <a:gd name="T15" fmla="*/ 427 h 698"/>
                <a:gd name="T16" fmla="*/ 19 w 405"/>
                <a:gd name="T17" fmla="*/ 386 h 698"/>
                <a:gd name="T18" fmla="*/ 9 w 405"/>
                <a:gd name="T19" fmla="*/ 372 h 698"/>
                <a:gd name="T20" fmla="*/ 5 w 405"/>
                <a:gd name="T21" fmla="*/ 358 h 698"/>
                <a:gd name="T22" fmla="*/ 0 w 405"/>
                <a:gd name="T23" fmla="*/ 344 h 698"/>
                <a:gd name="T24" fmla="*/ 0 w 405"/>
                <a:gd name="T25" fmla="*/ 330 h 698"/>
                <a:gd name="T26" fmla="*/ 0 w 405"/>
                <a:gd name="T27" fmla="*/ 316 h 698"/>
                <a:gd name="T28" fmla="*/ 9 w 405"/>
                <a:gd name="T29" fmla="*/ 302 h 698"/>
                <a:gd name="T30" fmla="*/ 14 w 405"/>
                <a:gd name="T31" fmla="*/ 288 h 698"/>
                <a:gd name="T32" fmla="*/ 28 w 405"/>
                <a:gd name="T33" fmla="*/ 283 h 698"/>
                <a:gd name="T34" fmla="*/ 144 w 405"/>
                <a:gd name="T35" fmla="*/ 93 h 698"/>
                <a:gd name="T36" fmla="*/ 209 w 405"/>
                <a:gd name="T37"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5" h="698">
                  <a:moveTo>
                    <a:pt x="404" y="674"/>
                  </a:moveTo>
                  <a:lnTo>
                    <a:pt x="395" y="688"/>
                  </a:lnTo>
                  <a:lnTo>
                    <a:pt x="381" y="697"/>
                  </a:lnTo>
                  <a:lnTo>
                    <a:pt x="348" y="646"/>
                  </a:lnTo>
                  <a:lnTo>
                    <a:pt x="288" y="599"/>
                  </a:lnTo>
                  <a:lnTo>
                    <a:pt x="228" y="553"/>
                  </a:lnTo>
                  <a:lnTo>
                    <a:pt x="130" y="488"/>
                  </a:lnTo>
                  <a:lnTo>
                    <a:pt x="56" y="427"/>
                  </a:lnTo>
                  <a:lnTo>
                    <a:pt x="19" y="386"/>
                  </a:lnTo>
                  <a:lnTo>
                    <a:pt x="9" y="372"/>
                  </a:lnTo>
                  <a:lnTo>
                    <a:pt x="5" y="358"/>
                  </a:lnTo>
                  <a:lnTo>
                    <a:pt x="0" y="344"/>
                  </a:lnTo>
                  <a:lnTo>
                    <a:pt x="0" y="330"/>
                  </a:lnTo>
                  <a:lnTo>
                    <a:pt x="0" y="316"/>
                  </a:lnTo>
                  <a:lnTo>
                    <a:pt x="9" y="302"/>
                  </a:lnTo>
                  <a:lnTo>
                    <a:pt x="14" y="288"/>
                  </a:lnTo>
                  <a:lnTo>
                    <a:pt x="28" y="283"/>
                  </a:lnTo>
                  <a:lnTo>
                    <a:pt x="144" y="93"/>
                  </a:lnTo>
                  <a:lnTo>
                    <a:pt x="209"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84" name="Freeform 16"/>
            <p:cNvSpPr>
              <a:spLocks/>
            </p:cNvSpPr>
            <p:nvPr/>
          </p:nvSpPr>
          <p:spPr bwMode="auto">
            <a:xfrm>
              <a:off x="2948" y="2310"/>
              <a:ext cx="6" cy="28"/>
            </a:xfrm>
            <a:custGeom>
              <a:avLst/>
              <a:gdLst>
                <a:gd name="T0" fmla="*/ 5 w 6"/>
                <a:gd name="T1" fmla="*/ 5 h 28"/>
                <a:gd name="T2" fmla="*/ 0 w 6"/>
                <a:gd name="T3" fmla="*/ 27 h 28"/>
                <a:gd name="T4" fmla="*/ 0 w 6"/>
                <a:gd name="T5" fmla="*/ 14 h 28"/>
                <a:gd name="T6" fmla="*/ 0 w 6"/>
                <a:gd name="T7" fmla="*/ 0 h 28"/>
                <a:gd name="T8" fmla="*/ 5 w 6"/>
                <a:gd name="T9" fmla="*/ 5 h 28"/>
              </a:gdLst>
              <a:ahLst/>
              <a:cxnLst>
                <a:cxn ang="0">
                  <a:pos x="T0" y="T1"/>
                </a:cxn>
                <a:cxn ang="0">
                  <a:pos x="T2" y="T3"/>
                </a:cxn>
                <a:cxn ang="0">
                  <a:pos x="T4" y="T5"/>
                </a:cxn>
                <a:cxn ang="0">
                  <a:pos x="T6" y="T7"/>
                </a:cxn>
                <a:cxn ang="0">
                  <a:pos x="T8" y="T9"/>
                </a:cxn>
              </a:cxnLst>
              <a:rect l="0" t="0" r="r" b="b"/>
              <a:pathLst>
                <a:path w="6" h="28">
                  <a:moveTo>
                    <a:pt x="5" y="5"/>
                  </a:moveTo>
                  <a:lnTo>
                    <a:pt x="0" y="27"/>
                  </a:lnTo>
                  <a:lnTo>
                    <a:pt x="0" y="14"/>
                  </a:lnTo>
                  <a:lnTo>
                    <a:pt x="0" y="0"/>
                  </a:lnTo>
                  <a:lnTo>
                    <a:pt x="5" y="5"/>
                  </a:lnTo>
                </a:path>
              </a:pathLst>
            </a:custGeom>
            <a:solidFill>
              <a:schemeClr val="accent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85" name="Freeform 17"/>
            <p:cNvSpPr>
              <a:spLocks/>
            </p:cNvSpPr>
            <p:nvPr/>
          </p:nvSpPr>
          <p:spPr bwMode="auto">
            <a:xfrm>
              <a:off x="2669" y="1817"/>
              <a:ext cx="201" cy="814"/>
            </a:xfrm>
            <a:custGeom>
              <a:avLst/>
              <a:gdLst>
                <a:gd name="T0" fmla="*/ 79 w 201"/>
                <a:gd name="T1" fmla="*/ 808 h 814"/>
                <a:gd name="T2" fmla="*/ 70 w 201"/>
                <a:gd name="T3" fmla="*/ 794 h 814"/>
                <a:gd name="T4" fmla="*/ 42 w 201"/>
                <a:gd name="T5" fmla="*/ 808 h 814"/>
                <a:gd name="T6" fmla="*/ 23 w 201"/>
                <a:gd name="T7" fmla="*/ 799 h 814"/>
                <a:gd name="T8" fmla="*/ 47 w 201"/>
                <a:gd name="T9" fmla="*/ 776 h 814"/>
                <a:gd name="T10" fmla="*/ 65 w 201"/>
                <a:gd name="T11" fmla="*/ 748 h 814"/>
                <a:gd name="T12" fmla="*/ 70 w 201"/>
                <a:gd name="T13" fmla="*/ 720 h 814"/>
                <a:gd name="T14" fmla="*/ 37 w 201"/>
                <a:gd name="T15" fmla="*/ 729 h 814"/>
                <a:gd name="T16" fmla="*/ 14 w 201"/>
                <a:gd name="T17" fmla="*/ 720 h 814"/>
                <a:gd name="T18" fmla="*/ 14 w 201"/>
                <a:gd name="T19" fmla="*/ 725 h 814"/>
                <a:gd name="T20" fmla="*/ 37 w 201"/>
                <a:gd name="T21" fmla="*/ 697 h 814"/>
                <a:gd name="T22" fmla="*/ 65 w 201"/>
                <a:gd name="T23" fmla="*/ 678 h 814"/>
                <a:gd name="T24" fmla="*/ 93 w 201"/>
                <a:gd name="T25" fmla="*/ 655 h 814"/>
                <a:gd name="T26" fmla="*/ 121 w 201"/>
                <a:gd name="T27" fmla="*/ 646 h 814"/>
                <a:gd name="T28" fmla="*/ 149 w 201"/>
                <a:gd name="T29" fmla="*/ 664 h 814"/>
                <a:gd name="T30" fmla="*/ 149 w 201"/>
                <a:gd name="T31" fmla="*/ 678 h 814"/>
                <a:gd name="T32" fmla="*/ 126 w 201"/>
                <a:gd name="T33" fmla="*/ 650 h 814"/>
                <a:gd name="T34" fmla="*/ 116 w 201"/>
                <a:gd name="T35" fmla="*/ 618 h 814"/>
                <a:gd name="T36" fmla="*/ 130 w 201"/>
                <a:gd name="T37" fmla="*/ 590 h 814"/>
                <a:gd name="T38" fmla="*/ 158 w 201"/>
                <a:gd name="T39" fmla="*/ 609 h 814"/>
                <a:gd name="T40" fmla="*/ 172 w 201"/>
                <a:gd name="T41" fmla="*/ 609 h 814"/>
                <a:gd name="T42" fmla="*/ 200 w 201"/>
                <a:gd name="T43" fmla="*/ 613 h 814"/>
                <a:gd name="T44" fmla="*/ 172 w 201"/>
                <a:gd name="T45" fmla="*/ 613 h 814"/>
                <a:gd name="T46" fmla="*/ 144 w 201"/>
                <a:gd name="T47" fmla="*/ 590 h 814"/>
                <a:gd name="T48" fmla="*/ 140 w 201"/>
                <a:gd name="T49" fmla="*/ 562 h 814"/>
                <a:gd name="T50" fmla="*/ 140 w 201"/>
                <a:gd name="T51" fmla="*/ 506 h 814"/>
                <a:gd name="T52" fmla="*/ 177 w 201"/>
                <a:gd name="T53" fmla="*/ 362 h 814"/>
                <a:gd name="T54" fmla="*/ 195 w 201"/>
                <a:gd name="T55" fmla="*/ 390 h 814"/>
                <a:gd name="T56" fmla="*/ 167 w 201"/>
                <a:gd name="T57" fmla="*/ 372 h 814"/>
                <a:gd name="T58" fmla="*/ 167 w 201"/>
                <a:gd name="T59" fmla="*/ 344 h 814"/>
                <a:gd name="T60" fmla="*/ 158 w 201"/>
                <a:gd name="T61" fmla="*/ 246 h 814"/>
                <a:gd name="T62" fmla="*/ 153 w 201"/>
                <a:gd name="T63" fmla="*/ 0 h 814"/>
                <a:gd name="T64" fmla="*/ 149 w 201"/>
                <a:gd name="T65" fmla="*/ 33 h 814"/>
                <a:gd name="T66" fmla="*/ 144 w 201"/>
                <a:gd name="T67" fmla="*/ 60 h 814"/>
                <a:gd name="T68" fmla="*/ 144 w 201"/>
                <a:gd name="T69" fmla="*/ 88 h 814"/>
                <a:gd name="T70" fmla="*/ 144 w 201"/>
                <a:gd name="T71" fmla="*/ 125 h 814"/>
                <a:gd name="T72" fmla="*/ 144 w 201"/>
                <a:gd name="T73" fmla="*/ 153 h 814"/>
                <a:gd name="T74" fmla="*/ 144 w 201"/>
                <a:gd name="T75" fmla="*/ 149 h 814"/>
                <a:gd name="T76" fmla="*/ 144 w 201"/>
                <a:gd name="T77" fmla="*/ 116 h 814"/>
                <a:gd name="T78" fmla="*/ 158 w 201"/>
                <a:gd name="T79" fmla="*/ 181 h 814"/>
                <a:gd name="T80" fmla="*/ 158 w 201"/>
                <a:gd name="T81" fmla="*/ 139 h 814"/>
                <a:gd name="T82" fmla="*/ 158 w 201"/>
                <a:gd name="T83" fmla="*/ 111 h 814"/>
                <a:gd name="T84" fmla="*/ 144 w 201"/>
                <a:gd name="T85" fmla="*/ 98 h 814"/>
                <a:gd name="T86" fmla="*/ 116 w 201"/>
                <a:gd name="T87" fmla="*/ 116 h 814"/>
                <a:gd name="T88" fmla="*/ 116 w 201"/>
                <a:gd name="T89" fmla="*/ 144 h 814"/>
                <a:gd name="T90" fmla="*/ 135 w 201"/>
                <a:gd name="T91" fmla="*/ 167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814">
                  <a:moveTo>
                    <a:pt x="93" y="804"/>
                  </a:moveTo>
                  <a:lnTo>
                    <a:pt x="79" y="808"/>
                  </a:lnTo>
                  <a:lnTo>
                    <a:pt x="65" y="808"/>
                  </a:lnTo>
                  <a:lnTo>
                    <a:pt x="70" y="794"/>
                  </a:lnTo>
                  <a:lnTo>
                    <a:pt x="56" y="799"/>
                  </a:lnTo>
                  <a:lnTo>
                    <a:pt x="42" y="808"/>
                  </a:lnTo>
                  <a:lnTo>
                    <a:pt x="28" y="813"/>
                  </a:lnTo>
                  <a:lnTo>
                    <a:pt x="23" y="799"/>
                  </a:lnTo>
                  <a:lnTo>
                    <a:pt x="37" y="790"/>
                  </a:lnTo>
                  <a:lnTo>
                    <a:pt x="47" y="776"/>
                  </a:lnTo>
                  <a:lnTo>
                    <a:pt x="56" y="762"/>
                  </a:lnTo>
                  <a:lnTo>
                    <a:pt x="65" y="748"/>
                  </a:lnTo>
                  <a:lnTo>
                    <a:pt x="70" y="734"/>
                  </a:lnTo>
                  <a:lnTo>
                    <a:pt x="70" y="720"/>
                  </a:lnTo>
                  <a:lnTo>
                    <a:pt x="56" y="715"/>
                  </a:lnTo>
                  <a:lnTo>
                    <a:pt x="37" y="729"/>
                  </a:lnTo>
                  <a:lnTo>
                    <a:pt x="19" y="734"/>
                  </a:lnTo>
                  <a:lnTo>
                    <a:pt x="14" y="720"/>
                  </a:lnTo>
                  <a:lnTo>
                    <a:pt x="0" y="715"/>
                  </a:lnTo>
                  <a:lnTo>
                    <a:pt x="14" y="725"/>
                  </a:lnTo>
                  <a:lnTo>
                    <a:pt x="28" y="711"/>
                  </a:lnTo>
                  <a:lnTo>
                    <a:pt x="37" y="697"/>
                  </a:lnTo>
                  <a:lnTo>
                    <a:pt x="51" y="688"/>
                  </a:lnTo>
                  <a:lnTo>
                    <a:pt x="65" y="678"/>
                  </a:lnTo>
                  <a:lnTo>
                    <a:pt x="79" y="669"/>
                  </a:lnTo>
                  <a:lnTo>
                    <a:pt x="93" y="655"/>
                  </a:lnTo>
                  <a:lnTo>
                    <a:pt x="107" y="646"/>
                  </a:lnTo>
                  <a:lnTo>
                    <a:pt x="121" y="646"/>
                  </a:lnTo>
                  <a:lnTo>
                    <a:pt x="135" y="655"/>
                  </a:lnTo>
                  <a:lnTo>
                    <a:pt x="149" y="664"/>
                  </a:lnTo>
                  <a:lnTo>
                    <a:pt x="163" y="678"/>
                  </a:lnTo>
                  <a:lnTo>
                    <a:pt x="149" y="678"/>
                  </a:lnTo>
                  <a:lnTo>
                    <a:pt x="135" y="664"/>
                  </a:lnTo>
                  <a:lnTo>
                    <a:pt x="126" y="650"/>
                  </a:lnTo>
                  <a:lnTo>
                    <a:pt x="121" y="636"/>
                  </a:lnTo>
                  <a:lnTo>
                    <a:pt x="116" y="618"/>
                  </a:lnTo>
                  <a:lnTo>
                    <a:pt x="116" y="604"/>
                  </a:lnTo>
                  <a:lnTo>
                    <a:pt x="130" y="590"/>
                  </a:lnTo>
                  <a:lnTo>
                    <a:pt x="149" y="595"/>
                  </a:lnTo>
                  <a:lnTo>
                    <a:pt x="158" y="609"/>
                  </a:lnTo>
                  <a:lnTo>
                    <a:pt x="167" y="623"/>
                  </a:lnTo>
                  <a:lnTo>
                    <a:pt x="172" y="609"/>
                  </a:lnTo>
                  <a:lnTo>
                    <a:pt x="186" y="609"/>
                  </a:lnTo>
                  <a:lnTo>
                    <a:pt x="200" y="613"/>
                  </a:lnTo>
                  <a:lnTo>
                    <a:pt x="186" y="613"/>
                  </a:lnTo>
                  <a:lnTo>
                    <a:pt x="172" y="613"/>
                  </a:lnTo>
                  <a:lnTo>
                    <a:pt x="158" y="604"/>
                  </a:lnTo>
                  <a:lnTo>
                    <a:pt x="144" y="590"/>
                  </a:lnTo>
                  <a:lnTo>
                    <a:pt x="140" y="576"/>
                  </a:lnTo>
                  <a:lnTo>
                    <a:pt x="140" y="562"/>
                  </a:lnTo>
                  <a:lnTo>
                    <a:pt x="135" y="548"/>
                  </a:lnTo>
                  <a:lnTo>
                    <a:pt x="140" y="506"/>
                  </a:lnTo>
                  <a:lnTo>
                    <a:pt x="158" y="441"/>
                  </a:lnTo>
                  <a:lnTo>
                    <a:pt x="177" y="362"/>
                  </a:lnTo>
                  <a:lnTo>
                    <a:pt x="191" y="376"/>
                  </a:lnTo>
                  <a:lnTo>
                    <a:pt x="195" y="390"/>
                  </a:lnTo>
                  <a:lnTo>
                    <a:pt x="181" y="381"/>
                  </a:lnTo>
                  <a:lnTo>
                    <a:pt x="167" y="372"/>
                  </a:lnTo>
                  <a:lnTo>
                    <a:pt x="167" y="358"/>
                  </a:lnTo>
                  <a:lnTo>
                    <a:pt x="167" y="344"/>
                  </a:lnTo>
                  <a:lnTo>
                    <a:pt x="163" y="330"/>
                  </a:lnTo>
                  <a:lnTo>
                    <a:pt x="158" y="246"/>
                  </a:lnTo>
                  <a:lnTo>
                    <a:pt x="163" y="88"/>
                  </a:lnTo>
                  <a:lnTo>
                    <a:pt x="153" y="0"/>
                  </a:lnTo>
                  <a:lnTo>
                    <a:pt x="153" y="14"/>
                  </a:lnTo>
                  <a:lnTo>
                    <a:pt x="149" y="33"/>
                  </a:lnTo>
                  <a:lnTo>
                    <a:pt x="144" y="46"/>
                  </a:lnTo>
                  <a:lnTo>
                    <a:pt x="144" y="60"/>
                  </a:lnTo>
                  <a:lnTo>
                    <a:pt x="144" y="74"/>
                  </a:lnTo>
                  <a:lnTo>
                    <a:pt x="144" y="88"/>
                  </a:lnTo>
                  <a:lnTo>
                    <a:pt x="144" y="107"/>
                  </a:lnTo>
                  <a:lnTo>
                    <a:pt x="144" y="125"/>
                  </a:lnTo>
                  <a:lnTo>
                    <a:pt x="144" y="139"/>
                  </a:lnTo>
                  <a:lnTo>
                    <a:pt x="144" y="153"/>
                  </a:lnTo>
                  <a:lnTo>
                    <a:pt x="144" y="172"/>
                  </a:lnTo>
                  <a:lnTo>
                    <a:pt x="144" y="149"/>
                  </a:lnTo>
                  <a:lnTo>
                    <a:pt x="144" y="135"/>
                  </a:lnTo>
                  <a:lnTo>
                    <a:pt x="144" y="116"/>
                  </a:lnTo>
                  <a:lnTo>
                    <a:pt x="153" y="153"/>
                  </a:lnTo>
                  <a:lnTo>
                    <a:pt x="158" y="181"/>
                  </a:lnTo>
                  <a:lnTo>
                    <a:pt x="158" y="153"/>
                  </a:lnTo>
                  <a:lnTo>
                    <a:pt x="158" y="139"/>
                  </a:lnTo>
                  <a:lnTo>
                    <a:pt x="158" y="125"/>
                  </a:lnTo>
                  <a:lnTo>
                    <a:pt x="158" y="111"/>
                  </a:lnTo>
                  <a:lnTo>
                    <a:pt x="158" y="93"/>
                  </a:lnTo>
                  <a:lnTo>
                    <a:pt x="144" y="98"/>
                  </a:lnTo>
                  <a:lnTo>
                    <a:pt x="130" y="102"/>
                  </a:lnTo>
                  <a:lnTo>
                    <a:pt x="116" y="116"/>
                  </a:lnTo>
                  <a:lnTo>
                    <a:pt x="116" y="130"/>
                  </a:lnTo>
                  <a:lnTo>
                    <a:pt x="116" y="144"/>
                  </a:lnTo>
                  <a:lnTo>
                    <a:pt x="121" y="158"/>
                  </a:lnTo>
                  <a:lnTo>
                    <a:pt x="135" y="167"/>
                  </a:lnTo>
                  <a:lnTo>
                    <a:pt x="149" y="181"/>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86" name="Freeform 18"/>
            <p:cNvSpPr>
              <a:spLocks/>
            </p:cNvSpPr>
            <p:nvPr/>
          </p:nvSpPr>
          <p:spPr bwMode="auto">
            <a:xfrm>
              <a:off x="2613" y="2635"/>
              <a:ext cx="201" cy="233"/>
            </a:xfrm>
            <a:custGeom>
              <a:avLst/>
              <a:gdLst>
                <a:gd name="T0" fmla="*/ 200 w 201"/>
                <a:gd name="T1" fmla="*/ 148 h 233"/>
                <a:gd name="T2" fmla="*/ 200 w 201"/>
                <a:gd name="T3" fmla="*/ 162 h 233"/>
                <a:gd name="T4" fmla="*/ 200 w 201"/>
                <a:gd name="T5" fmla="*/ 176 h 233"/>
                <a:gd name="T6" fmla="*/ 200 w 201"/>
                <a:gd name="T7" fmla="*/ 190 h 233"/>
                <a:gd name="T8" fmla="*/ 200 w 201"/>
                <a:gd name="T9" fmla="*/ 204 h 233"/>
                <a:gd name="T10" fmla="*/ 195 w 201"/>
                <a:gd name="T11" fmla="*/ 218 h 233"/>
                <a:gd name="T12" fmla="*/ 191 w 201"/>
                <a:gd name="T13" fmla="*/ 232 h 233"/>
                <a:gd name="T14" fmla="*/ 177 w 201"/>
                <a:gd name="T15" fmla="*/ 232 h 233"/>
                <a:gd name="T16" fmla="*/ 163 w 201"/>
                <a:gd name="T17" fmla="*/ 232 h 233"/>
                <a:gd name="T18" fmla="*/ 144 w 201"/>
                <a:gd name="T19" fmla="*/ 232 h 233"/>
                <a:gd name="T20" fmla="*/ 126 w 201"/>
                <a:gd name="T21" fmla="*/ 232 h 233"/>
                <a:gd name="T22" fmla="*/ 88 w 201"/>
                <a:gd name="T23" fmla="*/ 232 h 233"/>
                <a:gd name="T24" fmla="*/ 60 w 201"/>
                <a:gd name="T25" fmla="*/ 232 h 233"/>
                <a:gd name="T26" fmla="*/ 28 w 201"/>
                <a:gd name="T27" fmla="*/ 232 h 233"/>
                <a:gd name="T28" fmla="*/ 14 w 201"/>
                <a:gd name="T29" fmla="*/ 232 h 233"/>
                <a:gd name="T30" fmla="*/ 0 w 201"/>
                <a:gd name="T31" fmla="*/ 227 h 233"/>
                <a:gd name="T32" fmla="*/ 0 w 201"/>
                <a:gd name="T33" fmla="*/ 209 h 233"/>
                <a:gd name="T34" fmla="*/ 5 w 201"/>
                <a:gd name="T35" fmla="*/ 195 h 233"/>
                <a:gd name="T36" fmla="*/ 5 w 201"/>
                <a:gd name="T37" fmla="*/ 181 h 233"/>
                <a:gd name="T38" fmla="*/ 5 w 201"/>
                <a:gd name="T39" fmla="*/ 162 h 233"/>
                <a:gd name="T40" fmla="*/ 5 w 201"/>
                <a:gd name="T41" fmla="*/ 148 h 233"/>
                <a:gd name="T42" fmla="*/ 9 w 201"/>
                <a:gd name="T43" fmla="*/ 135 h 233"/>
                <a:gd name="T44" fmla="*/ 14 w 201"/>
                <a:gd name="T45" fmla="*/ 121 h 233"/>
                <a:gd name="T46" fmla="*/ 19 w 201"/>
                <a:gd name="T47" fmla="*/ 107 h 233"/>
                <a:gd name="T48" fmla="*/ 19 w 201"/>
                <a:gd name="T49" fmla="*/ 93 h 233"/>
                <a:gd name="T50" fmla="*/ 19 w 201"/>
                <a:gd name="T51" fmla="*/ 79 h 233"/>
                <a:gd name="T52" fmla="*/ 19 w 201"/>
                <a:gd name="T53" fmla="*/ 60 h 233"/>
                <a:gd name="T54" fmla="*/ 19 w 201"/>
                <a:gd name="T55" fmla="*/ 42 h 233"/>
                <a:gd name="T56" fmla="*/ 19 w 201"/>
                <a:gd name="T57" fmla="*/ 28 h 233"/>
                <a:gd name="T58" fmla="*/ 19 w 201"/>
                <a:gd name="T59" fmla="*/ 14 h 233"/>
                <a:gd name="T60" fmla="*/ 19 w 201"/>
                <a:gd name="T6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1" h="233">
                  <a:moveTo>
                    <a:pt x="200" y="148"/>
                  </a:moveTo>
                  <a:lnTo>
                    <a:pt x="200" y="162"/>
                  </a:lnTo>
                  <a:lnTo>
                    <a:pt x="200" y="176"/>
                  </a:lnTo>
                  <a:lnTo>
                    <a:pt x="200" y="190"/>
                  </a:lnTo>
                  <a:lnTo>
                    <a:pt x="200" y="204"/>
                  </a:lnTo>
                  <a:lnTo>
                    <a:pt x="195" y="218"/>
                  </a:lnTo>
                  <a:lnTo>
                    <a:pt x="191" y="232"/>
                  </a:lnTo>
                  <a:lnTo>
                    <a:pt x="177" y="232"/>
                  </a:lnTo>
                  <a:lnTo>
                    <a:pt x="163" y="232"/>
                  </a:lnTo>
                  <a:lnTo>
                    <a:pt x="144" y="232"/>
                  </a:lnTo>
                  <a:lnTo>
                    <a:pt x="126" y="232"/>
                  </a:lnTo>
                  <a:lnTo>
                    <a:pt x="88" y="232"/>
                  </a:lnTo>
                  <a:lnTo>
                    <a:pt x="60" y="232"/>
                  </a:lnTo>
                  <a:lnTo>
                    <a:pt x="28" y="232"/>
                  </a:lnTo>
                  <a:lnTo>
                    <a:pt x="14" y="232"/>
                  </a:lnTo>
                  <a:lnTo>
                    <a:pt x="0" y="227"/>
                  </a:lnTo>
                  <a:lnTo>
                    <a:pt x="0" y="209"/>
                  </a:lnTo>
                  <a:lnTo>
                    <a:pt x="5" y="195"/>
                  </a:lnTo>
                  <a:lnTo>
                    <a:pt x="5" y="181"/>
                  </a:lnTo>
                  <a:lnTo>
                    <a:pt x="5" y="162"/>
                  </a:lnTo>
                  <a:lnTo>
                    <a:pt x="5" y="148"/>
                  </a:lnTo>
                  <a:lnTo>
                    <a:pt x="9" y="135"/>
                  </a:lnTo>
                  <a:lnTo>
                    <a:pt x="14" y="121"/>
                  </a:lnTo>
                  <a:lnTo>
                    <a:pt x="19" y="107"/>
                  </a:lnTo>
                  <a:lnTo>
                    <a:pt x="19" y="93"/>
                  </a:lnTo>
                  <a:lnTo>
                    <a:pt x="19" y="79"/>
                  </a:lnTo>
                  <a:lnTo>
                    <a:pt x="19" y="60"/>
                  </a:lnTo>
                  <a:lnTo>
                    <a:pt x="19" y="42"/>
                  </a:lnTo>
                  <a:lnTo>
                    <a:pt x="19" y="28"/>
                  </a:lnTo>
                  <a:lnTo>
                    <a:pt x="19" y="14"/>
                  </a:lnTo>
                  <a:lnTo>
                    <a:pt x="19"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87" name="Freeform 19"/>
            <p:cNvSpPr>
              <a:spLocks/>
            </p:cNvSpPr>
            <p:nvPr/>
          </p:nvSpPr>
          <p:spPr bwMode="auto">
            <a:xfrm>
              <a:off x="2492" y="2876"/>
              <a:ext cx="336" cy="136"/>
            </a:xfrm>
            <a:custGeom>
              <a:avLst/>
              <a:gdLst>
                <a:gd name="T0" fmla="*/ 312 w 336"/>
                <a:gd name="T1" fmla="*/ 19 h 136"/>
                <a:gd name="T2" fmla="*/ 275 w 336"/>
                <a:gd name="T3" fmla="*/ 28 h 136"/>
                <a:gd name="T4" fmla="*/ 242 w 336"/>
                <a:gd name="T5" fmla="*/ 37 h 136"/>
                <a:gd name="T6" fmla="*/ 209 w 336"/>
                <a:gd name="T7" fmla="*/ 42 h 136"/>
                <a:gd name="T8" fmla="*/ 195 w 336"/>
                <a:gd name="T9" fmla="*/ 28 h 136"/>
                <a:gd name="T10" fmla="*/ 186 w 336"/>
                <a:gd name="T11" fmla="*/ 0 h 136"/>
                <a:gd name="T12" fmla="*/ 163 w 336"/>
                <a:gd name="T13" fmla="*/ 14 h 136"/>
                <a:gd name="T14" fmla="*/ 135 w 336"/>
                <a:gd name="T15" fmla="*/ 33 h 136"/>
                <a:gd name="T16" fmla="*/ 107 w 336"/>
                <a:gd name="T17" fmla="*/ 47 h 136"/>
                <a:gd name="T18" fmla="*/ 74 w 336"/>
                <a:gd name="T19" fmla="*/ 56 h 136"/>
                <a:gd name="T20" fmla="*/ 23 w 336"/>
                <a:gd name="T21" fmla="*/ 61 h 136"/>
                <a:gd name="T22" fmla="*/ 28 w 336"/>
                <a:gd name="T23" fmla="*/ 79 h 136"/>
                <a:gd name="T24" fmla="*/ 60 w 336"/>
                <a:gd name="T25" fmla="*/ 84 h 136"/>
                <a:gd name="T26" fmla="*/ 93 w 336"/>
                <a:gd name="T27" fmla="*/ 79 h 136"/>
                <a:gd name="T28" fmla="*/ 140 w 336"/>
                <a:gd name="T29" fmla="*/ 65 h 136"/>
                <a:gd name="T30" fmla="*/ 168 w 336"/>
                <a:gd name="T31" fmla="*/ 47 h 136"/>
                <a:gd name="T32" fmla="*/ 163 w 336"/>
                <a:gd name="T33" fmla="*/ 51 h 136"/>
                <a:gd name="T34" fmla="*/ 135 w 336"/>
                <a:gd name="T35" fmla="*/ 56 h 136"/>
                <a:gd name="T36" fmla="*/ 107 w 336"/>
                <a:gd name="T37" fmla="*/ 70 h 136"/>
                <a:gd name="T38" fmla="*/ 79 w 336"/>
                <a:gd name="T39" fmla="*/ 74 h 136"/>
                <a:gd name="T40" fmla="*/ 47 w 336"/>
                <a:gd name="T41" fmla="*/ 79 h 136"/>
                <a:gd name="T42" fmla="*/ 19 w 336"/>
                <a:gd name="T43" fmla="*/ 79 h 136"/>
                <a:gd name="T44" fmla="*/ 0 w 336"/>
                <a:gd name="T45" fmla="*/ 93 h 136"/>
                <a:gd name="T46" fmla="*/ 14 w 336"/>
                <a:gd name="T47" fmla="*/ 116 h 136"/>
                <a:gd name="T48" fmla="*/ 42 w 336"/>
                <a:gd name="T49" fmla="*/ 126 h 136"/>
                <a:gd name="T50" fmla="*/ 70 w 336"/>
                <a:gd name="T51" fmla="*/ 130 h 136"/>
                <a:gd name="T52" fmla="*/ 102 w 336"/>
                <a:gd name="T53" fmla="*/ 135 h 136"/>
                <a:gd name="T54" fmla="*/ 135 w 336"/>
                <a:gd name="T55" fmla="*/ 135 h 136"/>
                <a:gd name="T56" fmla="*/ 163 w 336"/>
                <a:gd name="T57" fmla="*/ 126 h 136"/>
                <a:gd name="T58" fmla="*/ 191 w 336"/>
                <a:gd name="T59" fmla="*/ 112 h 136"/>
                <a:gd name="T60" fmla="*/ 219 w 336"/>
                <a:gd name="T61" fmla="*/ 102 h 136"/>
                <a:gd name="T62" fmla="*/ 214 w 336"/>
                <a:gd name="T63" fmla="*/ 93 h 136"/>
                <a:gd name="T64" fmla="*/ 186 w 336"/>
                <a:gd name="T65" fmla="*/ 88 h 136"/>
                <a:gd name="T66" fmla="*/ 219 w 336"/>
                <a:gd name="T67" fmla="*/ 88 h 136"/>
                <a:gd name="T68" fmla="*/ 270 w 336"/>
                <a:gd name="T69" fmla="*/ 93 h 136"/>
                <a:gd name="T70" fmla="*/ 312 w 336"/>
                <a:gd name="T71" fmla="*/ 93 h 136"/>
                <a:gd name="T72" fmla="*/ 298 w 336"/>
                <a:gd name="T73" fmla="*/ 116 h 136"/>
                <a:gd name="T74" fmla="*/ 265 w 336"/>
                <a:gd name="T75" fmla="*/ 116 h 136"/>
                <a:gd name="T76" fmla="*/ 237 w 336"/>
                <a:gd name="T77" fmla="*/ 107 h 136"/>
                <a:gd name="T78" fmla="*/ 242 w 336"/>
                <a:gd name="T79" fmla="*/ 107 h 136"/>
                <a:gd name="T80" fmla="*/ 275 w 336"/>
                <a:gd name="T81" fmla="*/ 116 h 136"/>
                <a:gd name="T82" fmla="*/ 302 w 336"/>
                <a:gd name="T83" fmla="*/ 116 h 136"/>
                <a:gd name="T84" fmla="*/ 326 w 336"/>
                <a:gd name="T85" fmla="*/ 98 h 136"/>
                <a:gd name="T86" fmla="*/ 335 w 336"/>
                <a:gd name="T87" fmla="*/ 61 h 136"/>
                <a:gd name="T88" fmla="*/ 326 w 336"/>
                <a:gd name="T89" fmla="*/ 28 h 136"/>
                <a:gd name="T90" fmla="*/ 326 w 336"/>
                <a:gd name="T91" fmla="*/ 33 h 136"/>
                <a:gd name="T92" fmla="*/ 330 w 336"/>
                <a:gd name="T93" fmla="*/ 6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6" h="136">
                  <a:moveTo>
                    <a:pt x="312" y="5"/>
                  </a:moveTo>
                  <a:lnTo>
                    <a:pt x="312" y="19"/>
                  </a:lnTo>
                  <a:lnTo>
                    <a:pt x="293" y="23"/>
                  </a:lnTo>
                  <a:lnTo>
                    <a:pt x="275" y="28"/>
                  </a:lnTo>
                  <a:lnTo>
                    <a:pt x="256" y="33"/>
                  </a:lnTo>
                  <a:lnTo>
                    <a:pt x="242" y="37"/>
                  </a:lnTo>
                  <a:lnTo>
                    <a:pt x="228" y="42"/>
                  </a:lnTo>
                  <a:lnTo>
                    <a:pt x="209" y="42"/>
                  </a:lnTo>
                  <a:lnTo>
                    <a:pt x="195" y="42"/>
                  </a:lnTo>
                  <a:lnTo>
                    <a:pt x="195" y="28"/>
                  </a:lnTo>
                  <a:lnTo>
                    <a:pt x="200" y="14"/>
                  </a:lnTo>
                  <a:lnTo>
                    <a:pt x="186" y="0"/>
                  </a:lnTo>
                  <a:lnTo>
                    <a:pt x="172" y="0"/>
                  </a:lnTo>
                  <a:lnTo>
                    <a:pt x="163" y="14"/>
                  </a:lnTo>
                  <a:lnTo>
                    <a:pt x="149" y="23"/>
                  </a:lnTo>
                  <a:lnTo>
                    <a:pt x="135" y="33"/>
                  </a:lnTo>
                  <a:lnTo>
                    <a:pt x="121" y="42"/>
                  </a:lnTo>
                  <a:lnTo>
                    <a:pt x="107" y="47"/>
                  </a:lnTo>
                  <a:lnTo>
                    <a:pt x="93" y="51"/>
                  </a:lnTo>
                  <a:lnTo>
                    <a:pt x="74" y="56"/>
                  </a:lnTo>
                  <a:lnTo>
                    <a:pt x="60" y="56"/>
                  </a:lnTo>
                  <a:lnTo>
                    <a:pt x="23" y="61"/>
                  </a:lnTo>
                  <a:lnTo>
                    <a:pt x="14" y="74"/>
                  </a:lnTo>
                  <a:lnTo>
                    <a:pt x="28" y="79"/>
                  </a:lnTo>
                  <a:lnTo>
                    <a:pt x="42" y="79"/>
                  </a:lnTo>
                  <a:lnTo>
                    <a:pt x="60" y="84"/>
                  </a:lnTo>
                  <a:lnTo>
                    <a:pt x="79" y="84"/>
                  </a:lnTo>
                  <a:lnTo>
                    <a:pt x="93" y="79"/>
                  </a:lnTo>
                  <a:lnTo>
                    <a:pt x="121" y="74"/>
                  </a:lnTo>
                  <a:lnTo>
                    <a:pt x="140" y="65"/>
                  </a:lnTo>
                  <a:lnTo>
                    <a:pt x="154" y="61"/>
                  </a:lnTo>
                  <a:lnTo>
                    <a:pt x="168" y="47"/>
                  </a:lnTo>
                  <a:lnTo>
                    <a:pt x="181" y="42"/>
                  </a:lnTo>
                  <a:lnTo>
                    <a:pt x="163" y="51"/>
                  </a:lnTo>
                  <a:lnTo>
                    <a:pt x="149" y="56"/>
                  </a:lnTo>
                  <a:lnTo>
                    <a:pt x="135" y="56"/>
                  </a:lnTo>
                  <a:lnTo>
                    <a:pt x="121" y="65"/>
                  </a:lnTo>
                  <a:lnTo>
                    <a:pt x="107" y="70"/>
                  </a:lnTo>
                  <a:lnTo>
                    <a:pt x="93" y="74"/>
                  </a:lnTo>
                  <a:lnTo>
                    <a:pt x="79" y="74"/>
                  </a:lnTo>
                  <a:lnTo>
                    <a:pt x="60" y="79"/>
                  </a:lnTo>
                  <a:lnTo>
                    <a:pt x="47" y="79"/>
                  </a:lnTo>
                  <a:lnTo>
                    <a:pt x="33" y="79"/>
                  </a:lnTo>
                  <a:lnTo>
                    <a:pt x="19" y="79"/>
                  </a:lnTo>
                  <a:lnTo>
                    <a:pt x="0" y="79"/>
                  </a:lnTo>
                  <a:lnTo>
                    <a:pt x="0" y="93"/>
                  </a:lnTo>
                  <a:lnTo>
                    <a:pt x="0" y="107"/>
                  </a:lnTo>
                  <a:lnTo>
                    <a:pt x="14" y="116"/>
                  </a:lnTo>
                  <a:lnTo>
                    <a:pt x="28" y="116"/>
                  </a:lnTo>
                  <a:lnTo>
                    <a:pt x="42" y="126"/>
                  </a:lnTo>
                  <a:lnTo>
                    <a:pt x="56" y="126"/>
                  </a:lnTo>
                  <a:lnTo>
                    <a:pt x="70" y="130"/>
                  </a:lnTo>
                  <a:lnTo>
                    <a:pt x="88" y="130"/>
                  </a:lnTo>
                  <a:lnTo>
                    <a:pt x="102" y="135"/>
                  </a:lnTo>
                  <a:lnTo>
                    <a:pt x="121" y="135"/>
                  </a:lnTo>
                  <a:lnTo>
                    <a:pt x="135" y="135"/>
                  </a:lnTo>
                  <a:lnTo>
                    <a:pt x="149" y="126"/>
                  </a:lnTo>
                  <a:lnTo>
                    <a:pt x="163" y="126"/>
                  </a:lnTo>
                  <a:lnTo>
                    <a:pt x="177" y="121"/>
                  </a:lnTo>
                  <a:lnTo>
                    <a:pt x="191" y="112"/>
                  </a:lnTo>
                  <a:lnTo>
                    <a:pt x="205" y="107"/>
                  </a:lnTo>
                  <a:lnTo>
                    <a:pt x="219" y="102"/>
                  </a:lnTo>
                  <a:lnTo>
                    <a:pt x="233" y="93"/>
                  </a:lnTo>
                  <a:lnTo>
                    <a:pt x="214" y="93"/>
                  </a:lnTo>
                  <a:lnTo>
                    <a:pt x="200" y="88"/>
                  </a:lnTo>
                  <a:lnTo>
                    <a:pt x="186" y="88"/>
                  </a:lnTo>
                  <a:lnTo>
                    <a:pt x="205" y="88"/>
                  </a:lnTo>
                  <a:lnTo>
                    <a:pt x="219" y="88"/>
                  </a:lnTo>
                  <a:lnTo>
                    <a:pt x="233" y="88"/>
                  </a:lnTo>
                  <a:lnTo>
                    <a:pt x="270" y="93"/>
                  </a:lnTo>
                  <a:lnTo>
                    <a:pt x="298" y="93"/>
                  </a:lnTo>
                  <a:lnTo>
                    <a:pt x="312" y="93"/>
                  </a:lnTo>
                  <a:lnTo>
                    <a:pt x="312" y="107"/>
                  </a:lnTo>
                  <a:lnTo>
                    <a:pt x="298" y="116"/>
                  </a:lnTo>
                  <a:lnTo>
                    <a:pt x="284" y="116"/>
                  </a:lnTo>
                  <a:lnTo>
                    <a:pt x="265" y="116"/>
                  </a:lnTo>
                  <a:lnTo>
                    <a:pt x="251" y="116"/>
                  </a:lnTo>
                  <a:lnTo>
                    <a:pt x="237" y="107"/>
                  </a:lnTo>
                  <a:lnTo>
                    <a:pt x="237" y="93"/>
                  </a:lnTo>
                  <a:lnTo>
                    <a:pt x="242" y="107"/>
                  </a:lnTo>
                  <a:lnTo>
                    <a:pt x="261" y="112"/>
                  </a:lnTo>
                  <a:lnTo>
                    <a:pt x="275" y="116"/>
                  </a:lnTo>
                  <a:lnTo>
                    <a:pt x="288" y="121"/>
                  </a:lnTo>
                  <a:lnTo>
                    <a:pt x="302" y="116"/>
                  </a:lnTo>
                  <a:lnTo>
                    <a:pt x="316" y="112"/>
                  </a:lnTo>
                  <a:lnTo>
                    <a:pt x="326" y="98"/>
                  </a:lnTo>
                  <a:lnTo>
                    <a:pt x="326" y="79"/>
                  </a:lnTo>
                  <a:lnTo>
                    <a:pt x="335" y="61"/>
                  </a:lnTo>
                  <a:lnTo>
                    <a:pt x="335" y="42"/>
                  </a:lnTo>
                  <a:lnTo>
                    <a:pt x="326" y="28"/>
                  </a:lnTo>
                  <a:lnTo>
                    <a:pt x="312" y="23"/>
                  </a:lnTo>
                  <a:lnTo>
                    <a:pt x="326" y="33"/>
                  </a:lnTo>
                  <a:lnTo>
                    <a:pt x="330" y="47"/>
                  </a:lnTo>
                  <a:lnTo>
                    <a:pt x="330" y="65"/>
                  </a:lnTo>
                  <a:lnTo>
                    <a:pt x="330" y="79"/>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88" name="Freeform 20"/>
            <p:cNvSpPr>
              <a:spLocks/>
            </p:cNvSpPr>
            <p:nvPr/>
          </p:nvSpPr>
          <p:spPr bwMode="auto">
            <a:xfrm>
              <a:off x="2948" y="1840"/>
              <a:ext cx="38" cy="503"/>
            </a:xfrm>
            <a:custGeom>
              <a:avLst/>
              <a:gdLst>
                <a:gd name="T0" fmla="*/ 0 w 38"/>
                <a:gd name="T1" fmla="*/ 502 h 503"/>
                <a:gd name="T2" fmla="*/ 0 w 38"/>
                <a:gd name="T3" fmla="*/ 488 h 503"/>
                <a:gd name="T4" fmla="*/ 0 w 38"/>
                <a:gd name="T5" fmla="*/ 474 h 503"/>
                <a:gd name="T6" fmla="*/ 0 w 38"/>
                <a:gd name="T7" fmla="*/ 460 h 503"/>
                <a:gd name="T8" fmla="*/ 5 w 38"/>
                <a:gd name="T9" fmla="*/ 446 h 503"/>
                <a:gd name="T10" fmla="*/ 14 w 38"/>
                <a:gd name="T11" fmla="*/ 428 h 503"/>
                <a:gd name="T12" fmla="*/ 19 w 38"/>
                <a:gd name="T13" fmla="*/ 414 h 503"/>
                <a:gd name="T14" fmla="*/ 23 w 38"/>
                <a:gd name="T15" fmla="*/ 395 h 503"/>
                <a:gd name="T16" fmla="*/ 28 w 38"/>
                <a:gd name="T17" fmla="*/ 381 h 503"/>
                <a:gd name="T18" fmla="*/ 32 w 38"/>
                <a:gd name="T19" fmla="*/ 367 h 503"/>
                <a:gd name="T20" fmla="*/ 32 w 38"/>
                <a:gd name="T21" fmla="*/ 353 h 503"/>
                <a:gd name="T22" fmla="*/ 32 w 38"/>
                <a:gd name="T23" fmla="*/ 339 h 503"/>
                <a:gd name="T24" fmla="*/ 32 w 38"/>
                <a:gd name="T25" fmla="*/ 325 h 503"/>
                <a:gd name="T26" fmla="*/ 32 w 38"/>
                <a:gd name="T27" fmla="*/ 311 h 503"/>
                <a:gd name="T28" fmla="*/ 32 w 38"/>
                <a:gd name="T29" fmla="*/ 297 h 503"/>
                <a:gd name="T30" fmla="*/ 32 w 38"/>
                <a:gd name="T31" fmla="*/ 284 h 503"/>
                <a:gd name="T32" fmla="*/ 32 w 38"/>
                <a:gd name="T33" fmla="*/ 265 h 503"/>
                <a:gd name="T34" fmla="*/ 37 w 38"/>
                <a:gd name="T35" fmla="*/ 251 h 503"/>
                <a:gd name="T36" fmla="*/ 37 w 38"/>
                <a:gd name="T37" fmla="*/ 237 h 503"/>
                <a:gd name="T38" fmla="*/ 37 w 38"/>
                <a:gd name="T39" fmla="*/ 223 h 503"/>
                <a:gd name="T40" fmla="*/ 37 w 38"/>
                <a:gd name="T41" fmla="*/ 205 h 503"/>
                <a:gd name="T42" fmla="*/ 37 w 38"/>
                <a:gd name="T43" fmla="*/ 191 h 503"/>
                <a:gd name="T44" fmla="*/ 37 w 38"/>
                <a:gd name="T45" fmla="*/ 177 h 503"/>
                <a:gd name="T46" fmla="*/ 37 w 38"/>
                <a:gd name="T47" fmla="*/ 163 h 503"/>
                <a:gd name="T48" fmla="*/ 37 w 38"/>
                <a:gd name="T49" fmla="*/ 149 h 503"/>
                <a:gd name="T50" fmla="*/ 37 w 38"/>
                <a:gd name="T51" fmla="*/ 135 h 503"/>
                <a:gd name="T52" fmla="*/ 37 w 38"/>
                <a:gd name="T53" fmla="*/ 121 h 503"/>
                <a:gd name="T54" fmla="*/ 37 w 38"/>
                <a:gd name="T55" fmla="*/ 107 h 503"/>
                <a:gd name="T56" fmla="*/ 37 w 38"/>
                <a:gd name="T57" fmla="*/ 93 h 503"/>
                <a:gd name="T58" fmla="*/ 37 w 38"/>
                <a:gd name="T59" fmla="*/ 74 h 503"/>
                <a:gd name="T60" fmla="*/ 32 w 38"/>
                <a:gd name="T61" fmla="*/ 56 h 503"/>
                <a:gd name="T62" fmla="*/ 28 w 38"/>
                <a:gd name="T63" fmla="*/ 42 h 503"/>
                <a:gd name="T64" fmla="*/ 23 w 38"/>
                <a:gd name="T65" fmla="*/ 28 h 503"/>
                <a:gd name="T66" fmla="*/ 19 w 38"/>
                <a:gd name="T67" fmla="*/ 14 h 503"/>
                <a:gd name="T68" fmla="*/ 14 w 38"/>
                <a:gd name="T69"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503">
                  <a:moveTo>
                    <a:pt x="0" y="502"/>
                  </a:moveTo>
                  <a:lnTo>
                    <a:pt x="0" y="488"/>
                  </a:lnTo>
                  <a:lnTo>
                    <a:pt x="0" y="474"/>
                  </a:lnTo>
                  <a:lnTo>
                    <a:pt x="0" y="460"/>
                  </a:lnTo>
                  <a:lnTo>
                    <a:pt x="5" y="446"/>
                  </a:lnTo>
                  <a:lnTo>
                    <a:pt x="14" y="428"/>
                  </a:lnTo>
                  <a:lnTo>
                    <a:pt x="19" y="414"/>
                  </a:lnTo>
                  <a:lnTo>
                    <a:pt x="23" y="395"/>
                  </a:lnTo>
                  <a:lnTo>
                    <a:pt x="28" y="381"/>
                  </a:lnTo>
                  <a:lnTo>
                    <a:pt x="32" y="367"/>
                  </a:lnTo>
                  <a:lnTo>
                    <a:pt x="32" y="353"/>
                  </a:lnTo>
                  <a:lnTo>
                    <a:pt x="32" y="339"/>
                  </a:lnTo>
                  <a:lnTo>
                    <a:pt x="32" y="325"/>
                  </a:lnTo>
                  <a:lnTo>
                    <a:pt x="32" y="311"/>
                  </a:lnTo>
                  <a:lnTo>
                    <a:pt x="32" y="297"/>
                  </a:lnTo>
                  <a:lnTo>
                    <a:pt x="32" y="284"/>
                  </a:lnTo>
                  <a:lnTo>
                    <a:pt x="32" y="265"/>
                  </a:lnTo>
                  <a:lnTo>
                    <a:pt x="37" y="251"/>
                  </a:lnTo>
                  <a:lnTo>
                    <a:pt x="37" y="237"/>
                  </a:lnTo>
                  <a:lnTo>
                    <a:pt x="37" y="223"/>
                  </a:lnTo>
                  <a:lnTo>
                    <a:pt x="37" y="205"/>
                  </a:lnTo>
                  <a:lnTo>
                    <a:pt x="37" y="191"/>
                  </a:lnTo>
                  <a:lnTo>
                    <a:pt x="37" y="177"/>
                  </a:lnTo>
                  <a:lnTo>
                    <a:pt x="37" y="163"/>
                  </a:lnTo>
                  <a:lnTo>
                    <a:pt x="37" y="149"/>
                  </a:lnTo>
                  <a:lnTo>
                    <a:pt x="37" y="135"/>
                  </a:lnTo>
                  <a:lnTo>
                    <a:pt x="37" y="121"/>
                  </a:lnTo>
                  <a:lnTo>
                    <a:pt x="37" y="107"/>
                  </a:lnTo>
                  <a:lnTo>
                    <a:pt x="37" y="93"/>
                  </a:lnTo>
                  <a:lnTo>
                    <a:pt x="37" y="74"/>
                  </a:lnTo>
                  <a:lnTo>
                    <a:pt x="32" y="56"/>
                  </a:lnTo>
                  <a:lnTo>
                    <a:pt x="28" y="42"/>
                  </a:lnTo>
                  <a:lnTo>
                    <a:pt x="23" y="28"/>
                  </a:lnTo>
                  <a:lnTo>
                    <a:pt x="19" y="14"/>
                  </a:lnTo>
                  <a:lnTo>
                    <a:pt x="14"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89" name="Freeform 21"/>
            <p:cNvSpPr>
              <a:spLocks/>
            </p:cNvSpPr>
            <p:nvPr/>
          </p:nvSpPr>
          <p:spPr bwMode="auto">
            <a:xfrm>
              <a:off x="2739" y="1636"/>
              <a:ext cx="414" cy="558"/>
            </a:xfrm>
            <a:custGeom>
              <a:avLst/>
              <a:gdLst>
                <a:gd name="T0" fmla="*/ 153 w 414"/>
                <a:gd name="T1" fmla="*/ 125 h 558"/>
                <a:gd name="T2" fmla="*/ 125 w 414"/>
                <a:gd name="T3" fmla="*/ 139 h 558"/>
                <a:gd name="T4" fmla="*/ 102 w 414"/>
                <a:gd name="T5" fmla="*/ 167 h 558"/>
                <a:gd name="T6" fmla="*/ 84 w 414"/>
                <a:gd name="T7" fmla="*/ 200 h 558"/>
                <a:gd name="T8" fmla="*/ 84 w 414"/>
                <a:gd name="T9" fmla="*/ 172 h 558"/>
                <a:gd name="T10" fmla="*/ 116 w 414"/>
                <a:gd name="T11" fmla="*/ 153 h 558"/>
                <a:gd name="T12" fmla="*/ 153 w 414"/>
                <a:gd name="T13" fmla="*/ 135 h 558"/>
                <a:gd name="T14" fmla="*/ 135 w 414"/>
                <a:gd name="T15" fmla="*/ 107 h 558"/>
                <a:gd name="T16" fmla="*/ 111 w 414"/>
                <a:gd name="T17" fmla="*/ 88 h 558"/>
                <a:gd name="T18" fmla="*/ 88 w 414"/>
                <a:gd name="T19" fmla="*/ 111 h 558"/>
                <a:gd name="T20" fmla="*/ 70 w 414"/>
                <a:gd name="T21" fmla="*/ 135 h 558"/>
                <a:gd name="T22" fmla="*/ 51 w 414"/>
                <a:gd name="T23" fmla="*/ 162 h 558"/>
                <a:gd name="T24" fmla="*/ 32 w 414"/>
                <a:gd name="T25" fmla="*/ 195 h 558"/>
                <a:gd name="T26" fmla="*/ 19 w 414"/>
                <a:gd name="T27" fmla="*/ 223 h 558"/>
                <a:gd name="T28" fmla="*/ 19 w 414"/>
                <a:gd name="T29" fmla="*/ 186 h 558"/>
                <a:gd name="T30" fmla="*/ 9 w 414"/>
                <a:gd name="T31" fmla="*/ 158 h 558"/>
                <a:gd name="T32" fmla="*/ 0 w 414"/>
                <a:gd name="T33" fmla="*/ 130 h 558"/>
                <a:gd name="T34" fmla="*/ 23 w 414"/>
                <a:gd name="T35" fmla="*/ 111 h 558"/>
                <a:gd name="T36" fmla="*/ 60 w 414"/>
                <a:gd name="T37" fmla="*/ 88 h 558"/>
                <a:gd name="T38" fmla="*/ 88 w 414"/>
                <a:gd name="T39" fmla="*/ 65 h 558"/>
                <a:gd name="T40" fmla="*/ 116 w 414"/>
                <a:gd name="T41" fmla="*/ 46 h 558"/>
                <a:gd name="T42" fmla="*/ 121 w 414"/>
                <a:gd name="T43" fmla="*/ 19 h 558"/>
                <a:gd name="T44" fmla="*/ 121 w 414"/>
                <a:gd name="T45" fmla="*/ 0 h 558"/>
                <a:gd name="T46" fmla="*/ 107 w 414"/>
                <a:gd name="T47" fmla="*/ 28 h 558"/>
                <a:gd name="T48" fmla="*/ 93 w 414"/>
                <a:gd name="T49" fmla="*/ 56 h 558"/>
                <a:gd name="T50" fmla="*/ 97 w 414"/>
                <a:gd name="T51" fmla="*/ 60 h 558"/>
                <a:gd name="T52" fmla="*/ 116 w 414"/>
                <a:gd name="T53" fmla="*/ 37 h 558"/>
                <a:gd name="T54" fmla="*/ 130 w 414"/>
                <a:gd name="T55" fmla="*/ 37 h 558"/>
                <a:gd name="T56" fmla="*/ 153 w 414"/>
                <a:gd name="T57" fmla="*/ 65 h 558"/>
                <a:gd name="T58" fmla="*/ 176 w 414"/>
                <a:gd name="T59" fmla="*/ 79 h 558"/>
                <a:gd name="T60" fmla="*/ 195 w 414"/>
                <a:gd name="T61" fmla="*/ 107 h 558"/>
                <a:gd name="T62" fmla="*/ 218 w 414"/>
                <a:gd name="T63" fmla="*/ 139 h 558"/>
                <a:gd name="T64" fmla="*/ 237 w 414"/>
                <a:gd name="T65" fmla="*/ 167 h 558"/>
                <a:gd name="T66" fmla="*/ 246 w 414"/>
                <a:gd name="T67" fmla="*/ 195 h 558"/>
                <a:gd name="T68" fmla="*/ 260 w 414"/>
                <a:gd name="T69" fmla="*/ 223 h 558"/>
                <a:gd name="T70" fmla="*/ 269 w 414"/>
                <a:gd name="T71" fmla="*/ 251 h 558"/>
                <a:gd name="T72" fmla="*/ 274 w 414"/>
                <a:gd name="T73" fmla="*/ 279 h 558"/>
                <a:gd name="T74" fmla="*/ 288 w 414"/>
                <a:gd name="T75" fmla="*/ 306 h 558"/>
                <a:gd name="T76" fmla="*/ 297 w 414"/>
                <a:gd name="T77" fmla="*/ 334 h 558"/>
                <a:gd name="T78" fmla="*/ 311 w 414"/>
                <a:gd name="T79" fmla="*/ 362 h 558"/>
                <a:gd name="T80" fmla="*/ 325 w 414"/>
                <a:gd name="T81" fmla="*/ 390 h 558"/>
                <a:gd name="T82" fmla="*/ 343 w 414"/>
                <a:gd name="T83" fmla="*/ 418 h 558"/>
                <a:gd name="T84" fmla="*/ 362 w 414"/>
                <a:gd name="T85" fmla="*/ 446 h 558"/>
                <a:gd name="T86" fmla="*/ 381 w 414"/>
                <a:gd name="T87" fmla="*/ 473 h 558"/>
                <a:gd name="T88" fmla="*/ 399 w 414"/>
                <a:gd name="T89" fmla="*/ 501 h 558"/>
                <a:gd name="T90" fmla="*/ 413 w 414"/>
                <a:gd name="T91" fmla="*/ 529 h 558"/>
                <a:gd name="T92" fmla="*/ 413 w 414"/>
                <a:gd name="T93" fmla="*/ 55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4" h="558">
                  <a:moveTo>
                    <a:pt x="167" y="130"/>
                  </a:moveTo>
                  <a:lnTo>
                    <a:pt x="153" y="125"/>
                  </a:lnTo>
                  <a:lnTo>
                    <a:pt x="139" y="130"/>
                  </a:lnTo>
                  <a:lnTo>
                    <a:pt x="125" y="139"/>
                  </a:lnTo>
                  <a:lnTo>
                    <a:pt x="111" y="153"/>
                  </a:lnTo>
                  <a:lnTo>
                    <a:pt x="102" y="167"/>
                  </a:lnTo>
                  <a:lnTo>
                    <a:pt x="88" y="181"/>
                  </a:lnTo>
                  <a:lnTo>
                    <a:pt x="84" y="200"/>
                  </a:lnTo>
                  <a:lnTo>
                    <a:pt x="84" y="186"/>
                  </a:lnTo>
                  <a:lnTo>
                    <a:pt x="84" y="172"/>
                  </a:lnTo>
                  <a:lnTo>
                    <a:pt x="97" y="167"/>
                  </a:lnTo>
                  <a:lnTo>
                    <a:pt x="116" y="153"/>
                  </a:lnTo>
                  <a:lnTo>
                    <a:pt x="135" y="144"/>
                  </a:lnTo>
                  <a:lnTo>
                    <a:pt x="153" y="135"/>
                  </a:lnTo>
                  <a:lnTo>
                    <a:pt x="144" y="121"/>
                  </a:lnTo>
                  <a:lnTo>
                    <a:pt x="135" y="107"/>
                  </a:lnTo>
                  <a:lnTo>
                    <a:pt x="125" y="93"/>
                  </a:lnTo>
                  <a:lnTo>
                    <a:pt x="111" y="88"/>
                  </a:lnTo>
                  <a:lnTo>
                    <a:pt x="97" y="97"/>
                  </a:lnTo>
                  <a:lnTo>
                    <a:pt x="88" y="111"/>
                  </a:lnTo>
                  <a:lnTo>
                    <a:pt x="84" y="125"/>
                  </a:lnTo>
                  <a:lnTo>
                    <a:pt x="70" y="135"/>
                  </a:lnTo>
                  <a:lnTo>
                    <a:pt x="65" y="149"/>
                  </a:lnTo>
                  <a:lnTo>
                    <a:pt x="51" y="162"/>
                  </a:lnTo>
                  <a:lnTo>
                    <a:pt x="42" y="181"/>
                  </a:lnTo>
                  <a:lnTo>
                    <a:pt x="32" y="195"/>
                  </a:lnTo>
                  <a:lnTo>
                    <a:pt x="28" y="209"/>
                  </a:lnTo>
                  <a:lnTo>
                    <a:pt x="19" y="223"/>
                  </a:lnTo>
                  <a:lnTo>
                    <a:pt x="19" y="204"/>
                  </a:lnTo>
                  <a:lnTo>
                    <a:pt x="19" y="186"/>
                  </a:lnTo>
                  <a:lnTo>
                    <a:pt x="14" y="172"/>
                  </a:lnTo>
                  <a:lnTo>
                    <a:pt x="9" y="158"/>
                  </a:lnTo>
                  <a:lnTo>
                    <a:pt x="5" y="144"/>
                  </a:lnTo>
                  <a:lnTo>
                    <a:pt x="0" y="130"/>
                  </a:lnTo>
                  <a:lnTo>
                    <a:pt x="9" y="116"/>
                  </a:lnTo>
                  <a:lnTo>
                    <a:pt x="23" y="111"/>
                  </a:lnTo>
                  <a:lnTo>
                    <a:pt x="42" y="102"/>
                  </a:lnTo>
                  <a:lnTo>
                    <a:pt x="60" y="88"/>
                  </a:lnTo>
                  <a:lnTo>
                    <a:pt x="74" y="74"/>
                  </a:lnTo>
                  <a:lnTo>
                    <a:pt x="88" y="65"/>
                  </a:lnTo>
                  <a:lnTo>
                    <a:pt x="102" y="56"/>
                  </a:lnTo>
                  <a:lnTo>
                    <a:pt x="116" y="46"/>
                  </a:lnTo>
                  <a:lnTo>
                    <a:pt x="121" y="32"/>
                  </a:lnTo>
                  <a:lnTo>
                    <a:pt x="121" y="19"/>
                  </a:lnTo>
                  <a:lnTo>
                    <a:pt x="121" y="5"/>
                  </a:lnTo>
                  <a:lnTo>
                    <a:pt x="121" y="0"/>
                  </a:lnTo>
                  <a:lnTo>
                    <a:pt x="111" y="14"/>
                  </a:lnTo>
                  <a:lnTo>
                    <a:pt x="107" y="28"/>
                  </a:lnTo>
                  <a:lnTo>
                    <a:pt x="97" y="42"/>
                  </a:lnTo>
                  <a:lnTo>
                    <a:pt x="93" y="56"/>
                  </a:lnTo>
                  <a:lnTo>
                    <a:pt x="84" y="70"/>
                  </a:lnTo>
                  <a:lnTo>
                    <a:pt x="97" y="60"/>
                  </a:lnTo>
                  <a:lnTo>
                    <a:pt x="111" y="51"/>
                  </a:lnTo>
                  <a:lnTo>
                    <a:pt x="116" y="37"/>
                  </a:lnTo>
                  <a:lnTo>
                    <a:pt x="121" y="23"/>
                  </a:lnTo>
                  <a:lnTo>
                    <a:pt x="130" y="37"/>
                  </a:lnTo>
                  <a:lnTo>
                    <a:pt x="139" y="51"/>
                  </a:lnTo>
                  <a:lnTo>
                    <a:pt x="153" y="65"/>
                  </a:lnTo>
                  <a:lnTo>
                    <a:pt x="162" y="79"/>
                  </a:lnTo>
                  <a:lnTo>
                    <a:pt x="176" y="79"/>
                  </a:lnTo>
                  <a:lnTo>
                    <a:pt x="186" y="93"/>
                  </a:lnTo>
                  <a:lnTo>
                    <a:pt x="195" y="107"/>
                  </a:lnTo>
                  <a:lnTo>
                    <a:pt x="209" y="125"/>
                  </a:lnTo>
                  <a:lnTo>
                    <a:pt x="218" y="139"/>
                  </a:lnTo>
                  <a:lnTo>
                    <a:pt x="227" y="153"/>
                  </a:lnTo>
                  <a:lnTo>
                    <a:pt x="237" y="167"/>
                  </a:lnTo>
                  <a:lnTo>
                    <a:pt x="246" y="181"/>
                  </a:lnTo>
                  <a:lnTo>
                    <a:pt x="246" y="195"/>
                  </a:lnTo>
                  <a:lnTo>
                    <a:pt x="255" y="209"/>
                  </a:lnTo>
                  <a:lnTo>
                    <a:pt x="260" y="223"/>
                  </a:lnTo>
                  <a:lnTo>
                    <a:pt x="265" y="237"/>
                  </a:lnTo>
                  <a:lnTo>
                    <a:pt x="269" y="251"/>
                  </a:lnTo>
                  <a:lnTo>
                    <a:pt x="274" y="265"/>
                  </a:lnTo>
                  <a:lnTo>
                    <a:pt x="274" y="279"/>
                  </a:lnTo>
                  <a:lnTo>
                    <a:pt x="283" y="292"/>
                  </a:lnTo>
                  <a:lnTo>
                    <a:pt x="288" y="306"/>
                  </a:lnTo>
                  <a:lnTo>
                    <a:pt x="292" y="320"/>
                  </a:lnTo>
                  <a:lnTo>
                    <a:pt x="297" y="334"/>
                  </a:lnTo>
                  <a:lnTo>
                    <a:pt x="306" y="348"/>
                  </a:lnTo>
                  <a:lnTo>
                    <a:pt x="311" y="362"/>
                  </a:lnTo>
                  <a:lnTo>
                    <a:pt x="320" y="376"/>
                  </a:lnTo>
                  <a:lnTo>
                    <a:pt x="325" y="390"/>
                  </a:lnTo>
                  <a:lnTo>
                    <a:pt x="334" y="404"/>
                  </a:lnTo>
                  <a:lnTo>
                    <a:pt x="343" y="418"/>
                  </a:lnTo>
                  <a:lnTo>
                    <a:pt x="353" y="432"/>
                  </a:lnTo>
                  <a:lnTo>
                    <a:pt x="362" y="446"/>
                  </a:lnTo>
                  <a:lnTo>
                    <a:pt x="371" y="460"/>
                  </a:lnTo>
                  <a:lnTo>
                    <a:pt x="381" y="473"/>
                  </a:lnTo>
                  <a:lnTo>
                    <a:pt x="390" y="487"/>
                  </a:lnTo>
                  <a:lnTo>
                    <a:pt x="399" y="501"/>
                  </a:lnTo>
                  <a:lnTo>
                    <a:pt x="404" y="515"/>
                  </a:lnTo>
                  <a:lnTo>
                    <a:pt x="413" y="529"/>
                  </a:lnTo>
                  <a:lnTo>
                    <a:pt x="413" y="543"/>
                  </a:lnTo>
                  <a:lnTo>
                    <a:pt x="413" y="557"/>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90" name="Freeform 22"/>
            <p:cNvSpPr>
              <a:spLocks/>
            </p:cNvSpPr>
            <p:nvPr/>
          </p:nvSpPr>
          <p:spPr bwMode="auto">
            <a:xfrm>
              <a:off x="2608" y="1756"/>
              <a:ext cx="220" cy="499"/>
            </a:xfrm>
            <a:custGeom>
              <a:avLst/>
              <a:gdLst>
                <a:gd name="T0" fmla="*/ 205 w 220"/>
                <a:gd name="T1" fmla="*/ 298 h 499"/>
                <a:gd name="T2" fmla="*/ 140 w 220"/>
                <a:gd name="T3" fmla="*/ 79 h 499"/>
                <a:gd name="T4" fmla="*/ 126 w 220"/>
                <a:gd name="T5" fmla="*/ 182 h 499"/>
                <a:gd name="T6" fmla="*/ 205 w 220"/>
                <a:gd name="T7" fmla="*/ 368 h 499"/>
                <a:gd name="T8" fmla="*/ 219 w 220"/>
                <a:gd name="T9" fmla="*/ 391 h 499"/>
                <a:gd name="T10" fmla="*/ 219 w 220"/>
                <a:gd name="T11" fmla="*/ 419 h 499"/>
                <a:gd name="T12" fmla="*/ 219 w 220"/>
                <a:gd name="T13" fmla="*/ 451 h 499"/>
                <a:gd name="T14" fmla="*/ 205 w 220"/>
                <a:gd name="T15" fmla="*/ 479 h 499"/>
                <a:gd name="T16" fmla="*/ 200 w 220"/>
                <a:gd name="T17" fmla="*/ 479 h 499"/>
                <a:gd name="T18" fmla="*/ 200 w 220"/>
                <a:gd name="T19" fmla="*/ 451 h 499"/>
                <a:gd name="T20" fmla="*/ 196 w 220"/>
                <a:gd name="T21" fmla="*/ 424 h 499"/>
                <a:gd name="T22" fmla="*/ 186 w 220"/>
                <a:gd name="T23" fmla="*/ 396 h 499"/>
                <a:gd name="T24" fmla="*/ 168 w 220"/>
                <a:gd name="T25" fmla="*/ 368 h 499"/>
                <a:gd name="T26" fmla="*/ 154 w 220"/>
                <a:gd name="T27" fmla="*/ 368 h 499"/>
                <a:gd name="T28" fmla="*/ 144 w 220"/>
                <a:gd name="T29" fmla="*/ 396 h 499"/>
                <a:gd name="T30" fmla="*/ 140 w 220"/>
                <a:gd name="T31" fmla="*/ 433 h 499"/>
                <a:gd name="T32" fmla="*/ 130 w 220"/>
                <a:gd name="T33" fmla="*/ 470 h 499"/>
                <a:gd name="T34" fmla="*/ 116 w 220"/>
                <a:gd name="T35" fmla="*/ 498 h 499"/>
                <a:gd name="T36" fmla="*/ 126 w 220"/>
                <a:gd name="T37" fmla="*/ 451 h 499"/>
                <a:gd name="T38" fmla="*/ 140 w 220"/>
                <a:gd name="T39" fmla="*/ 414 h 499"/>
                <a:gd name="T40" fmla="*/ 154 w 220"/>
                <a:gd name="T41" fmla="*/ 386 h 499"/>
                <a:gd name="T42" fmla="*/ 163 w 220"/>
                <a:gd name="T43" fmla="*/ 358 h 499"/>
                <a:gd name="T44" fmla="*/ 163 w 220"/>
                <a:gd name="T45" fmla="*/ 330 h 499"/>
                <a:gd name="T46" fmla="*/ 149 w 220"/>
                <a:gd name="T47" fmla="*/ 298 h 499"/>
                <a:gd name="T48" fmla="*/ 135 w 220"/>
                <a:gd name="T49" fmla="*/ 265 h 499"/>
                <a:gd name="T50" fmla="*/ 121 w 220"/>
                <a:gd name="T51" fmla="*/ 233 h 499"/>
                <a:gd name="T52" fmla="*/ 103 w 220"/>
                <a:gd name="T53" fmla="*/ 205 h 499"/>
                <a:gd name="T54" fmla="*/ 93 w 220"/>
                <a:gd name="T55" fmla="*/ 219 h 499"/>
                <a:gd name="T56" fmla="*/ 112 w 220"/>
                <a:gd name="T57" fmla="*/ 177 h 499"/>
                <a:gd name="T58" fmla="*/ 126 w 220"/>
                <a:gd name="T59" fmla="*/ 149 h 499"/>
                <a:gd name="T60" fmla="*/ 116 w 220"/>
                <a:gd name="T61" fmla="*/ 121 h 499"/>
                <a:gd name="T62" fmla="*/ 116 w 220"/>
                <a:gd name="T63" fmla="*/ 93 h 499"/>
                <a:gd name="T64" fmla="*/ 116 w 220"/>
                <a:gd name="T65" fmla="*/ 65 h 499"/>
                <a:gd name="T66" fmla="*/ 121 w 220"/>
                <a:gd name="T67" fmla="*/ 37 h 499"/>
                <a:gd name="T68" fmla="*/ 126 w 220"/>
                <a:gd name="T69" fmla="*/ 28 h 499"/>
                <a:gd name="T70" fmla="*/ 98 w 220"/>
                <a:gd name="T71" fmla="*/ 56 h 499"/>
                <a:gd name="T72" fmla="*/ 98 w 220"/>
                <a:gd name="T73" fmla="*/ 28 h 499"/>
                <a:gd name="T74" fmla="*/ 112 w 220"/>
                <a:gd name="T75" fmla="*/ 0 h 499"/>
                <a:gd name="T76" fmla="*/ 98 w 220"/>
                <a:gd name="T77" fmla="*/ 14 h 499"/>
                <a:gd name="T78" fmla="*/ 84 w 220"/>
                <a:gd name="T79" fmla="*/ 42 h 499"/>
                <a:gd name="T80" fmla="*/ 65 w 220"/>
                <a:gd name="T81" fmla="*/ 70 h 499"/>
                <a:gd name="T82" fmla="*/ 56 w 220"/>
                <a:gd name="T83" fmla="*/ 98 h 499"/>
                <a:gd name="T84" fmla="*/ 47 w 220"/>
                <a:gd name="T85" fmla="*/ 126 h 499"/>
                <a:gd name="T86" fmla="*/ 47 w 220"/>
                <a:gd name="T87" fmla="*/ 158 h 499"/>
                <a:gd name="T88" fmla="*/ 42 w 220"/>
                <a:gd name="T89" fmla="*/ 186 h 499"/>
                <a:gd name="T90" fmla="*/ 42 w 220"/>
                <a:gd name="T91" fmla="*/ 214 h 499"/>
                <a:gd name="T92" fmla="*/ 42 w 220"/>
                <a:gd name="T93" fmla="*/ 247 h 499"/>
                <a:gd name="T94" fmla="*/ 42 w 220"/>
                <a:gd name="T95" fmla="*/ 279 h 499"/>
                <a:gd name="T96" fmla="*/ 37 w 220"/>
                <a:gd name="T97" fmla="*/ 307 h 499"/>
                <a:gd name="T98" fmla="*/ 37 w 220"/>
                <a:gd name="T99" fmla="*/ 335 h 499"/>
                <a:gd name="T100" fmla="*/ 37 w 220"/>
                <a:gd name="T101" fmla="*/ 363 h 499"/>
                <a:gd name="T102" fmla="*/ 37 w 220"/>
                <a:gd name="T103" fmla="*/ 396 h 499"/>
                <a:gd name="T104" fmla="*/ 51 w 220"/>
                <a:gd name="T105" fmla="*/ 414 h 499"/>
                <a:gd name="T106" fmla="*/ 33 w 220"/>
                <a:gd name="T107" fmla="*/ 414 h 499"/>
                <a:gd name="T108" fmla="*/ 28 w 220"/>
                <a:gd name="T109" fmla="*/ 442 h 499"/>
                <a:gd name="T110" fmla="*/ 14 w 220"/>
                <a:gd name="T111" fmla="*/ 47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0" h="499">
                  <a:moveTo>
                    <a:pt x="205" y="312"/>
                  </a:moveTo>
                  <a:lnTo>
                    <a:pt x="205" y="298"/>
                  </a:lnTo>
                  <a:lnTo>
                    <a:pt x="144" y="144"/>
                  </a:lnTo>
                  <a:lnTo>
                    <a:pt x="140" y="79"/>
                  </a:lnTo>
                  <a:lnTo>
                    <a:pt x="116" y="74"/>
                  </a:lnTo>
                  <a:lnTo>
                    <a:pt x="126" y="182"/>
                  </a:lnTo>
                  <a:lnTo>
                    <a:pt x="196" y="363"/>
                  </a:lnTo>
                  <a:lnTo>
                    <a:pt x="205" y="368"/>
                  </a:lnTo>
                  <a:lnTo>
                    <a:pt x="219" y="377"/>
                  </a:lnTo>
                  <a:lnTo>
                    <a:pt x="219" y="391"/>
                  </a:lnTo>
                  <a:lnTo>
                    <a:pt x="219" y="405"/>
                  </a:lnTo>
                  <a:lnTo>
                    <a:pt x="219" y="419"/>
                  </a:lnTo>
                  <a:lnTo>
                    <a:pt x="219" y="433"/>
                  </a:lnTo>
                  <a:lnTo>
                    <a:pt x="219" y="451"/>
                  </a:lnTo>
                  <a:lnTo>
                    <a:pt x="219" y="470"/>
                  </a:lnTo>
                  <a:lnTo>
                    <a:pt x="205" y="479"/>
                  </a:lnTo>
                  <a:lnTo>
                    <a:pt x="200" y="493"/>
                  </a:lnTo>
                  <a:lnTo>
                    <a:pt x="200" y="479"/>
                  </a:lnTo>
                  <a:lnTo>
                    <a:pt x="200" y="465"/>
                  </a:lnTo>
                  <a:lnTo>
                    <a:pt x="200" y="451"/>
                  </a:lnTo>
                  <a:lnTo>
                    <a:pt x="200" y="437"/>
                  </a:lnTo>
                  <a:lnTo>
                    <a:pt x="196" y="424"/>
                  </a:lnTo>
                  <a:lnTo>
                    <a:pt x="196" y="410"/>
                  </a:lnTo>
                  <a:lnTo>
                    <a:pt x="186" y="396"/>
                  </a:lnTo>
                  <a:lnTo>
                    <a:pt x="182" y="382"/>
                  </a:lnTo>
                  <a:lnTo>
                    <a:pt x="168" y="368"/>
                  </a:lnTo>
                  <a:lnTo>
                    <a:pt x="158" y="354"/>
                  </a:lnTo>
                  <a:lnTo>
                    <a:pt x="154" y="368"/>
                  </a:lnTo>
                  <a:lnTo>
                    <a:pt x="149" y="382"/>
                  </a:lnTo>
                  <a:lnTo>
                    <a:pt x="144" y="396"/>
                  </a:lnTo>
                  <a:lnTo>
                    <a:pt x="140" y="414"/>
                  </a:lnTo>
                  <a:lnTo>
                    <a:pt x="140" y="433"/>
                  </a:lnTo>
                  <a:lnTo>
                    <a:pt x="135" y="451"/>
                  </a:lnTo>
                  <a:lnTo>
                    <a:pt x="130" y="470"/>
                  </a:lnTo>
                  <a:lnTo>
                    <a:pt x="126" y="484"/>
                  </a:lnTo>
                  <a:lnTo>
                    <a:pt x="116" y="498"/>
                  </a:lnTo>
                  <a:lnTo>
                    <a:pt x="116" y="470"/>
                  </a:lnTo>
                  <a:lnTo>
                    <a:pt x="126" y="451"/>
                  </a:lnTo>
                  <a:lnTo>
                    <a:pt x="130" y="433"/>
                  </a:lnTo>
                  <a:lnTo>
                    <a:pt x="140" y="414"/>
                  </a:lnTo>
                  <a:lnTo>
                    <a:pt x="144" y="400"/>
                  </a:lnTo>
                  <a:lnTo>
                    <a:pt x="154" y="386"/>
                  </a:lnTo>
                  <a:lnTo>
                    <a:pt x="158" y="372"/>
                  </a:lnTo>
                  <a:lnTo>
                    <a:pt x="163" y="358"/>
                  </a:lnTo>
                  <a:lnTo>
                    <a:pt x="163" y="344"/>
                  </a:lnTo>
                  <a:lnTo>
                    <a:pt x="163" y="330"/>
                  </a:lnTo>
                  <a:lnTo>
                    <a:pt x="158" y="312"/>
                  </a:lnTo>
                  <a:lnTo>
                    <a:pt x="149" y="298"/>
                  </a:lnTo>
                  <a:lnTo>
                    <a:pt x="144" y="284"/>
                  </a:lnTo>
                  <a:lnTo>
                    <a:pt x="135" y="265"/>
                  </a:lnTo>
                  <a:lnTo>
                    <a:pt x="130" y="247"/>
                  </a:lnTo>
                  <a:lnTo>
                    <a:pt x="121" y="233"/>
                  </a:lnTo>
                  <a:lnTo>
                    <a:pt x="112" y="219"/>
                  </a:lnTo>
                  <a:lnTo>
                    <a:pt x="103" y="205"/>
                  </a:lnTo>
                  <a:lnTo>
                    <a:pt x="89" y="205"/>
                  </a:lnTo>
                  <a:lnTo>
                    <a:pt x="93" y="219"/>
                  </a:lnTo>
                  <a:lnTo>
                    <a:pt x="103" y="205"/>
                  </a:lnTo>
                  <a:lnTo>
                    <a:pt x="112" y="177"/>
                  </a:lnTo>
                  <a:lnTo>
                    <a:pt x="126" y="163"/>
                  </a:lnTo>
                  <a:lnTo>
                    <a:pt x="126" y="149"/>
                  </a:lnTo>
                  <a:lnTo>
                    <a:pt x="116" y="135"/>
                  </a:lnTo>
                  <a:lnTo>
                    <a:pt x="116" y="121"/>
                  </a:lnTo>
                  <a:lnTo>
                    <a:pt x="116" y="107"/>
                  </a:lnTo>
                  <a:lnTo>
                    <a:pt x="116" y="93"/>
                  </a:lnTo>
                  <a:lnTo>
                    <a:pt x="116" y="79"/>
                  </a:lnTo>
                  <a:lnTo>
                    <a:pt x="116" y="65"/>
                  </a:lnTo>
                  <a:lnTo>
                    <a:pt x="116" y="51"/>
                  </a:lnTo>
                  <a:lnTo>
                    <a:pt x="121" y="37"/>
                  </a:lnTo>
                  <a:lnTo>
                    <a:pt x="130" y="28"/>
                  </a:lnTo>
                  <a:lnTo>
                    <a:pt x="126" y="28"/>
                  </a:lnTo>
                  <a:lnTo>
                    <a:pt x="116" y="42"/>
                  </a:lnTo>
                  <a:lnTo>
                    <a:pt x="98" y="56"/>
                  </a:lnTo>
                  <a:lnTo>
                    <a:pt x="98" y="42"/>
                  </a:lnTo>
                  <a:lnTo>
                    <a:pt x="98" y="28"/>
                  </a:lnTo>
                  <a:lnTo>
                    <a:pt x="103" y="14"/>
                  </a:lnTo>
                  <a:lnTo>
                    <a:pt x="112" y="0"/>
                  </a:lnTo>
                  <a:lnTo>
                    <a:pt x="126" y="5"/>
                  </a:lnTo>
                  <a:lnTo>
                    <a:pt x="98" y="14"/>
                  </a:lnTo>
                  <a:lnTo>
                    <a:pt x="93" y="28"/>
                  </a:lnTo>
                  <a:lnTo>
                    <a:pt x="84" y="42"/>
                  </a:lnTo>
                  <a:lnTo>
                    <a:pt x="79" y="56"/>
                  </a:lnTo>
                  <a:lnTo>
                    <a:pt x="65" y="70"/>
                  </a:lnTo>
                  <a:lnTo>
                    <a:pt x="61" y="84"/>
                  </a:lnTo>
                  <a:lnTo>
                    <a:pt x="56" y="98"/>
                  </a:lnTo>
                  <a:lnTo>
                    <a:pt x="51" y="112"/>
                  </a:lnTo>
                  <a:lnTo>
                    <a:pt x="47" y="126"/>
                  </a:lnTo>
                  <a:lnTo>
                    <a:pt x="47" y="144"/>
                  </a:lnTo>
                  <a:lnTo>
                    <a:pt x="47" y="158"/>
                  </a:lnTo>
                  <a:lnTo>
                    <a:pt x="47" y="172"/>
                  </a:lnTo>
                  <a:lnTo>
                    <a:pt x="42" y="186"/>
                  </a:lnTo>
                  <a:lnTo>
                    <a:pt x="42" y="200"/>
                  </a:lnTo>
                  <a:lnTo>
                    <a:pt x="42" y="214"/>
                  </a:lnTo>
                  <a:lnTo>
                    <a:pt x="42" y="228"/>
                  </a:lnTo>
                  <a:lnTo>
                    <a:pt x="42" y="247"/>
                  </a:lnTo>
                  <a:lnTo>
                    <a:pt x="42" y="261"/>
                  </a:lnTo>
                  <a:lnTo>
                    <a:pt x="42" y="279"/>
                  </a:lnTo>
                  <a:lnTo>
                    <a:pt x="42" y="293"/>
                  </a:lnTo>
                  <a:lnTo>
                    <a:pt x="37" y="307"/>
                  </a:lnTo>
                  <a:lnTo>
                    <a:pt x="37" y="321"/>
                  </a:lnTo>
                  <a:lnTo>
                    <a:pt x="37" y="335"/>
                  </a:lnTo>
                  <a:lnTo>
                    <a:pt x="37" y="349"/>
                  </a:lnTo>
                  <a:lnTo>
                    <a:pt x="37" y="363"/>
                  </a:lnTo>
                  <a:lnTo>
                    <a:pt x="37" y="377"/>
                  </a:lnTo>
                  <a:lnTo>
                    <a:pt x="37" y="396"/>
                  </a:lnTo>
                  <a:lnTo>
                    <a:pt x="37" y="410"/>
                  </a:lnTo>
                  <a:lnTo>
                    <a:pt x="51" y="414"/>
                  </a:lnTo>
                  <a:lnTo>
                    <a:pt x="47" y="400"/>
                  </a:lnTo>
                  <a:lnTo>
                    <a:pt x="33" y="414"/>
                  </a:lnTo>
                  <a:lnTo>
                    <a:pt x="33" y="428"/>
                  </a:lnTo>
                  <a:lnTo>
                    <a:pt x="28" y="442"/>
                  </a:lnTo>
                  <a:lnTo>
                    <a:pt x="23" y="461"/>
                  </a:lnTo>
                  <a:lnTo>
                    <a:pt x="14" y="479"/>
                  </a:lnTo>
                  <a:lnTo>
                    <a:pt x="0" y="493"/>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91" name="Freeform 23"/>
            <p:cNvSpPr>
              <a:spLocks/>
            </p:cNvSpPr>
            <p:nvPr/>
          </p:nvSpPr>
          <p:spPr bwMode="auto">
            <a:xfrm>
              <a:off x="2590" y="1329"/>
              <a:ext cx="345" cy="428"/>
            </a:xfrm>
            <a:custGeom>
              <a:avLst/>
              <a:gdLst>
                <a:gd name="T0" fmla="*/ 130 w 345"/>
                <a:gd name="T1" fmla="*/ 399 h 428"/>
                <a:gd name="T2" fmla="*/ 102 w 345"/>
                <a:gd name="T3" fmla="*/ 353 h 428"/>
                <a:gd name="T4" fmla="*/ 74 w 345"/>
                <a:gd name="T5" fmla="*/ 325 h 428"/>
                <a:gd name="T6" fmla="*/ 60 w 345"/>
                <a:gd name="T7" fmla="*/ 334 h 428"/>
                <a:gd name="T8" fmla="*/ 23 w 345"/>
                <a:gd name="T9" fmla="*/ 325 h 428"/>
                <a:gd name="T10" fmla="*/ 23 w 345"/>
                <a:gd name="T11" fmla="*/ 278 h 428"/>
                <a:gd name="T12" fmla="*/ 19 w 345"/>
                <a:gd name="T13" fmla="*/ 260 h 428"/>
                <a:gd name="T14" fmla="*/ 37 w 345"/>
                <a:gd name="T15" fmla="*/ 246 h 428"/>
                <a:gd name="T16" fmla="*/ 19 w 345"/>
                <a:gd name="T17" fmla="*/ 241 h 428"/>
                <a:gd name="T18" fmla="*/ 9 w 345"/>
                <a:gd name="T19" fmla="*/ 214 h 428"/>
                <a:gd name="T20" fmla="*/ 33 w 345"/>
                <a:gd name="T21" fmla="*/ 176 h 428"/>
                <a:gd name="T22" fmla="*/ 51 w 345"/>
                <a:gd name="T23" fmla="*/ 135 h 428"/>
                <a:gd name="T24" fmla="*/ 56 w 345"/>
                <a:gd name="T25" fmla="*/ 93 h 428"/>
                <a:gd name="T26" fmla="*/ 74 w 345"/>
                <a:gd name="T27" fmla="*/ 93 h 428"/>
                <a:gd name="T28" fmla="*/ 107 w 345"/>
                <a:gd name="T29" fmla="*/ 135 h 428"/>
                <a:gd name="T30" fmla="*/ 144 w 345"/>
                <a:gd name="T31" fmla="*/ 176 h 428"/>
                <a:gd name="T32" fmla="*/ 153 w 345"/>
                <a:gd name="T33" fmla="*/ 195 h 428"/>
                <a:gd name="T34" fmla="*/ 172 w 345"/>
                <a:gd name="T35" fmla="*/ 204 h 428"/>
                <a:gd name="T36" fmla="*/ 214 w 345"/>
                <a:gd name="T37" fmla="*/ 195 h 428"/>
                <a:gd name="T38" fmla="*/ 214 w 345"/>
                <a:gd name="T39" fmla="*/ 237 h 428"/>
                <a:gd name="T40" fmla="*/ 186 w 345"/>
                <a:gd name="T41" fmla="*/ 269 h 428"/>
                <a:gd name="T42" fmla="*/ 149 w 345"/>
                <a:gd name="T43" fmla="*/ 297 h 428"/>
                <a:gd name="T44" fmla="*/ 158 w 345"/>
                <a:gd name="T45" fmla="*/ 278 h 428"/>
                <a:gd name="T46" fmla="*/ 191 w 345"/>
                <a:gd name="T47" fmla="*/ 265 h 428"/>
                <a:gd name="T48" fmla="*/ 232 w 345"/>
                <a:gd name="T49" fmla="*/ 297 h 428"/>
                <a:gd name="T50" fmla="*/ 274 w 345"/>
                <a:gd name="T51" fmla="*/ 297 h 428"/>
                <a:gd name="T52" fmla="*/ 307 w 345"/>
                <a:gd name="T53" fmla="*/ 255 h 428"/>
                <a:gd name="T54" fmla="*/ 325 w 345"/>
                <a:gd name="T55" fmla="*/ 209 h 428"/>
                <a:gd name="T56" fmla="*/ 330 w 345"/>
                <a:gd name="T57" fmla="*/ 167 h 428"/>
                <a:gd name="T58" fmla="*/ 344 w 345"/>
                <a:gd name="T59" fmla="*/ 195 h 428"/>
                <a:gd name="T60" fmla="*/ 344 w 345"/>
                <a:gd name="T61" fmla="*/ 153 h 428"/>
                <a:gd name="T62" fmla="*/ 344 w 345"/>
                <a:gd name="T63" fmla="*/ 111 h 428"/>
                <a:gd name="T64" fmla="*/ 330 w 345"/>
                <a:gd name="T65" fmla="*/ 70 h 428"/>
                <a:gd name="T66" fmla="*/ 293 w 345"/>
                <a:gd name="T67" fmla="*/ 32 h 428"/>
                <a:gd name="T68" fmla="*/ 218 w 345"/>
                <a:gd name="T69" fmla="*/ 14 h 428"/>
                <a:gd name="T70" fmla="*/ 172 w 345"/>
                <a:gd name="T71" fmla="*/ 5 h 428"/>
                <a:gd name="T72" fmla="*/ 112 w 345"/>
                <a:gd name="T73" fmla="*/ 19 h 428"/>
                <a:gd name="T74" fmla="*/ 70 w 345"/>
                <a:gd name="T75" fmla="*/ 46 h 428"/>
                <a:gd name="T76" fmla="*/ 65 w 345"/>
                <a:gd name="T77" fmla="*/ 65 h 428"/>
                <a:gd name="T78" fmla="*/ 93 w 345"/>
                <a:gd name="T79" fmla="*/ 37 h 428"/>
                <a:gd name="T80" fmla="*/ 139 w 345"/>
                <a:gd name="T81" fmla="*/ 9 h 428"/>
                <a:gd name="T82" fmla="*/ 186 w 345"/>
                <a:gd name="T83" fmla="*/ 0 h 428"/>
                <a:gd name="T84" fmla="*/ 232 w 345"/>
                <a:gd name="T85" fmla="*/ 0 h 428"/>
                <a:gd name="T86" fmla="*/ 274 w 345"/>
                <a:gd name="T87" fmla="*/ 14 h 428"/>
                <a:gd name="T88" fmla="*/ 316 w 345"/>
                <a:gd name="T89" fmla="*/ 5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5" h="428">
                  <a:moveTo>
                    <a:pt x="139" y="427"/>
                  </a:moveTo>
                  <a:lnTo>
                    <a:pt x="135" y="413"/>
                  </a:lnTo>
                  <a:lnTo>
                    <a:pt x="130" y="399"/>
                  </a:lnTo>
                  <a:lnTo>
                    <a:pt x="126" y="381"/>
                  </a:lnTo>
                  <a:lnTo>
                    <a:pt x="116" y="367"/>
                  </a:lnTo>
                  <a:lnTo>
                    <a:pt x="102" y="353"/>
                  </a:lnTo>
                  <a:lnTo>
                    <a:pt x="88" y="343"/>
                  </a:lnTo>
                  <a:lnTo>
                    <a:pt x="74" y="339"/>
                  </a:lnTo>
                  <a:lnTo>
                    <a:pt x="74" y="325"/>
                  </a:lnTo>
                  <a:lnTo>
                    <a:pt x="88" y="325"/>
                  </a:lnTo>
                  <a:lnTo>
                    <a:pt x="74" y="325"/>
                  </a:lnTo>
                  <a:lnTo>
                    <a:pt x="60" y="334"/>
                  </a:lnTo>
                  <a:lnTo>
                    <a:pt x="46" y="339"/>
                  </a:lnTo>
                  <a:lnTo>
                    <a:pt x="33" y="339"/>
                  </a:lnTo>
                  <a:lnTo>
                    <a:pt x="23" y="325"/>
                  </a:lnTo>
                  <a:lnTo>
                    <a:pt x="23" y="306"/>
                  </a:lnTo>
                  <a:lnTo>
                    <a:pt x="23" y="292"/>
                  </a:lnTo>
                  <a:lnTo>
                    <a:pt x="23" y="278"/>
                  </a:lnTo>
                  <a:lnTo>
                    <a:pt x="37" y="274"/>
                  </a:lnTo>
                  <a:lnTo>
                    <a:pt x="23" y="274"/>
                  </a:lnTo>
                  <a:lnTo>
                    <a:pt x="19" y="260"/>
                  </a:lnTo>
                  <a:lnTo>
                    <a:pt x="9" y="246"/>
                  </a:lnTo>
                  <a:lnTo>
                    <a:pt x="23" y="241"/>
                  </a:lnTo>
                  <a:lnTo>
                    <a:pt x="37" y="246"/>
                  </a:lnTo>
                  <a:lnTo>
                    <a:pt x="46" y="232"/>
                  </a:lnTo>
                  <a:lnTo>
                    <a:pt x="33" y="237"/>
                  </a:lnTo>
                  <a:lnTo>
                    <a:pt x="19" y="241"/>
                  </a:lnTo>
                  <a:lnTo>
                    <a:pt x="5" y="241"/>
                  </a:lnTo>
                  <a:lnTo>
                    <a:pt x="0" y="227"/>
                  </a:lnTo>
                  <a:lnTo>
                    <a:pt x="9" y="214"/>
                  </a:lnTo>
                  <a:lnTo>
                    <a:pt x="23" y="204"/>
                  </a:lnTo>
                  <a:lnTo>
                    <a:pt x="28" y="190"/>
                  </a:lnTo>
                  <a:lnTo>
                    <a:pt x="33" y="176"/>
                  </a:lnTo>
                  <a:lnTo>
                    <a:pt x="33" y="162"/>
                  </a:lnTo>
                  <a:lnTo>
                    <a:pt x="42" y="149"/>
                  </a:lnTo>
                  <a:lnTo>
                    <a:pt x="51" y="135"/>
                  </a:lnTo>
                  <a:lnTo>
                    <a:pt x="56" y="121"/>
                  </a:lnTo>
                  <a:lnTo>
                    <a:pt x="56" y="107"/>
                  </a:lnTo>
                  <a:lnTo>
                    <a:pt x="56" y="93"/>
                  </a:lnTo>
                  <a:lnTo>
                    <a:pt x="56" y="79"/>
                  </a:lnTo>
                  <a:lnTo>
                    <a:pt x="70" y="79"/>
                  </a:lnTo>
                  <a:lnTo>
                    <a:pt x="74" y="93"/>
                  </a:lnTo>
                  <a:lnTo>
                    <a:pt x="84" y="107"/>
                  </a:lnTo>
                  <a:lnTo>
                    <a:pt x="98" y="121"/>
                  </a:lnTo>
                  <a:lnTo>
                    <a:pt x="107" y="135"/>
                  </a:lnTo>
                  <a:lnTo>
                    <a:pt x="116" y="149"/>
                  </a:lnTo>
                  <a:lnTo>
                    <a:pt x="130" y="162"/>
                  </a:lnTo>
                  <a:lnTo>
                    <a:pt x="144" y="176"/>
                  </a:lnTo>
                  <a:lnTo>
                    <a:pt x="153" y="190"/>
                  </a:lnTo>
                  <a:lnTo>
                    <a:pt x="167" y="200"/>
                  </a:lnTo>
                  <a:lnTo>
                    <a:pt x="153" y="195"/>
                  </a:lnTo>
                  <a:lnTo>
                    <a:pt x="149" y="218"/>
                  </a:lnTo>
                  <a:lnTo>
                    <a:pt x="163" y="218"/>
                  </a:lnTo>
                  <a:lnTo>
                    <a:pt x="172" y="204"/>
                  </a:lnTo>
                  <a:lnTo>
                    <a:pt x="186" y="195"/>
                  </a:lnTo>
                  <a:lnTo>
                    <a:pt x="200" y="195"/>
                  </a:lnTo>
                  <a:lnTo>
                    <a:pt x="214" y="195"/>
                  </a:lnTo>
                  <a:lnTo>
                    <a:pt x="218" y="209"/>
                  </a:lnTo>
                  <a:lnTo>
                    <a:pt x="218" y="223"/>
                  </a:lnTo>
                  <a:lnTo>
                    <a:pt x="214" y="237"/>
                  </a:lnTo>
                  <a:lnTo>
                    <a:pt x="209" y="251"/>
                  </a:lnTo>
                  <a:lnTo>
                    <a:pt x="200" y="265"/>
                  </a:lnTo>
                  <a:lnTo>
                    <a:pt x="186" y="269"/>
                  </a:lnTo>
                  <a:lnTo>
                    <a:pt x="172" y="269"/>
                  </a:lnTo>
                  <a:lnTo>
                    <a:pt x="163" y="283"/>
                  </a:lnTo>
                  <a:lnTo>
                    <a:pt x="149" y="297"/>
                  </a:lnTo>
                  <a:lnTo>
                    <a:pt x="135" y="306"/>
                  </a:lnTo>
                  <a:lnTo>
                    <a:pt x="149" y="292"/>
                  </a:lnTo>
                  <a:lnTo>
                    <a:pt x="158" y="278"/>
                  </a:lnTo>
                  <a:lnTo>
                    <a:pt x="163" y="265"/>
                  </a:lnTo>
                  <a:lnTo>
                    <a:pt x="177" y="265"/>
                  </a:lnTo>
                  <a:lnTo>
                    <a:pt x="191" y="265"/>
                  </a:lnTo>
                  <a:lnTo>
                    <a:pt x="205" y="274"/>
                  </a:lnTo>
                  <a:lnTo>
                    <a:pt x="218" y="283"/>
                  </a:lnTo>
                  <a:lnTo>
                    <a:pt x="232" y="297"/>
                  </a:lnTo>
                  <a:lnTo>
                    <a:pt x="246" y="302"/>
                  </a:lnTo>
                  <a:lnTo>
                    <a:pt x="260" y="297"/>
                  </a:lnTo>
                  <a:lnTo>
                    <a:pt x="274" y="297"/>
                  </a:lnTo>
                  <a:lnTo>
                    <a:pt x="288" y="283"/>
                  </a:lnTo>
                  <a:lnTo>
                    <a:pt x="298" y="269"/>
                  </a:lnTo>
                  <a:lnTo>
                    <a:pt x="307" y="255"/>
                  </a:lnTo>
                  <a:lnTo>
                    <a:pt x="316" y="241"/>
                  </a:lnTo>
                  <a:lnTo>
                    <a:pt x="321" y="227"/>
                  </a:lnTo>
                  <a:lnTo>
                    <a:pt x="325" y="209"/>
                  </a:lnTo>
                  <a:lnTo>
                    <a:pt x="325" y="195"/>
                  </a:lnTo>
                  <a:lnTo>
                    <a:pt x="325" y="181"/>
                  </a:lnTo>
                  <a:lnTo>
                    <a:pt x="330" y="167"/>
                  </a:lnTo>
                  <a:lnTo>
                    <a:pt x="335" y="190"/>
                  </a:lnTo>
                  <a:lnTo>
                    <a:pt x="335" y="209"/>
                  </a:lnTo>
                  <a:lnTo>
                    <a:pt x="344" y="195"/>
                  </a:lnTo>
                  <a:lnTo>
                    <a:pt x="344" y="181"/>
                  </a:lnTo>
                  <a:lnTo>
                    <a:pt x="344" y="167"/>
                  </a:lnTo>
                  <a:lnTo>
                    <a:pt x="344" y="153"/>
                  </a:lnTo>
                  <a:lnTo>
                    <a:pt x="344" y="139"/>
                  </a:lnTo>
                  <a:lnTo>
                    <a:pt x="344" y="125"/>
                  </a:lnTo>
                  <a:lnTo>
                    <a:pt x="344" y="111"/>
                  </a:lnTo>
                  <a:lnTo>
                    <a:pt x="335" y="97"/>
                  </a:lnTo>
                  <a:lnTo>
                    <a:pt x="335" y="84"/>
                  </a:lnTo>
                  <a:lnTo>
                    <a:pt x="330" y="70"/>
                  </a:lnTo>
                  <a:lnTo>
                    <a:pt x="321" y="56"/>
                  </a:lnTo>
                  <a:lnTo>
                    <a:pt x="307" y="42"/>
                  </a:lnTo>
                  <a:lnTo>
                    <a:pt x="293" y="32"/>
                  </a:lnTo>
                  <a:lnTo>
                    <a:pt x="279" y="19"/>
                  </a:lnTo>
                  <a:lnTo>
                    <a:pt x="260" y="19"/>
                  </a:lnTo>
                  <a:lnTo>
                    <a:pt x="218" y="14"/>
                  </a:lnTo>
                  <a:lnTo>
                    <a:pt x="205" y="9"/>
                  </a:lnTo>
                  <a:lnTo>
                    <a:pt x="191" y="9"/>
                  </a:lnTo>
                  <a:lnTo>
                    <a:pt x="172" y="5"/>
                  </a:lnTo>
                  <a:lnTo>
                    <a:pt x="135" y="5"/>
                  </a:lnTo>
                  <a:lnTo>
                    <a:pt x="121" y="5"/>
                  </a:lnTo>
                  <a:lnTo>
                    <a:pt x="112" y="19"/>
                  </a:lnTo>
                  <a:lnTo>
                    <a:pt x="98" y="28"/>
                  </a:lnTo>
                  <a:lnTo>
                    <a:pt x="84" y="32"/>
                  </a:lnTo>
                  <a:lnTo>
                    <a:pt x="70" y="46"/>
                  </a:lnTo>
                  <a:lnTo>
                    <a:pt x="60" y="65"/>
                  </a:lnTo>
                  <a:lnTo>
                    <a:pt x="60" y="79"/>
                  </a:lnTo>
                  <a:lnTo>
                    <a:pt x="65" y="65"/>
                  </a:lnTo>
                  <a:lnTo>
                    <a:pt x="65" y="51"/>
                  </a:lnTo>
                  <a:lnTo>
                    <a:pt x="79" y="42"/>
                  </a:lnTo>
                  <a:lnTo>
                    <a:pt x="93" y="37"/>
                  </a:lnTo>
                  <a:lnTo>
                    <a:pt x="107" y="23"/>
                  </a:lnTo>
                  <a:lnTo>
                    <a:pt x="126" y="14"/>
                  </a:lnTo>
                  <a:lnTo>
                    <a:pt x="139" y="9"/>
                  </a:lnTo>
                  <a:lnTo>
                    <a:pt x="158" y="5"/>
                  </a:lnTo>
                  <a:lnTo>
                    <a:pt x="172" y="0"/>
                  </a:lnTo>
                  <a:lnTo>
                    <a:pt x="186" y="0"/>
                  </a:lnTo>
                  <a:lnTo>
                    <a:pt x="200" y="0"/>
                  </a:lnTo>
                  <a:lnTo>
                    <a:pt x="218" y="0"/>
                  </a:lnTo>
                  <a:lnTo>
                    <a:pt x="232" y="0"/>
                  </a:lnTo>
                  <a:lnTo>
                    <a:pt x="246" y="0"/>
                  </a:lnTo>
                  <a:lnTo>
                    <a:pt x="260" y="5"/>
                  </a:lnTo>
                  <a:lnTo>
                    <a:pt x="274" y="14"/>
                  </a:lnTo>
                  <a:lnTo>
                    <a:pt x="293" y="28"/>
                  </a:lnTo>
                  <a:lnTo>
                    <a:pt x="302" y="42"/>
                  </a:lnTo>
                  <a:lnTo>
                    <a:pt x="316" y="56"/>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92" name="Freeform 24"/>
            <p:cNvSpPr>
              <a:spLocks/>
            </p:cNvSpPr>
            <p:nvPr/>
          </p:nvSpPr>
          <p:spPr bwMode="auto">
            <a:xfrm>
              <a:off x="2636" y="1482"/>
              <a:ext cx="29" cy="34"/>
            </a:xfrm>
            <a:custGeom>
              <a:avLst/>
              <a:gdLst>
                <a:gd name="T0" fmla="*/ 14 w 29"/>
                <a:gd name="T1" fmla="*/ 33 h 34"/>
                <a:gd name="T2" fmla="*/ 23 w 29"/>
                <a:gd name="T3" fmla="*/ 19 h 34"/>
                <a:gd name="T4" fmla="*/ 9 w 29"/>
                <a:gd name="T5" fmla="*/ 19 h 34"/>
                <a:gd name="T6" fmla="*/ 23 w 29"/>
                <a:gd name="T7" fmla="*/ 19 h 34"/>
                <a:gd name="T8" fmla="*/ 9 w 29"/>
                <a:gd name="T9" fmla="*/ 14 h 34"/>
                <a:gd name="T10" fmla="*/ 0 w 29"/>
                <a:gd name="T11" fmla="*/ 0 h 34"/>
                <a:gd name="T12" fmla="*/ 14 w 29"/>
                <a:gd name="T13" fmla="*/ 0 h 34"/>
                <a:gd name="T14" fmla="*/ 28 w 29"/>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4">
                  <a:moveTo>
                    <a:pt x="14" y="33"/>
                  </a:moveTo>
                  <a:lnTo>
                    <a:pt x="23" y="19"/>
                  </a:lnTo>
                  <a:lnTo>
                    <a:pt x="9" y="19"/>
                  </a:lnTo>
                  <a:lnTo>
                    <a:pt x="23" y="19"/>
                  </a:lnTo>
                  <a:lnTo>
                    <a:pt x="9" y="14"/>
                  </a:lnTo>
                  <a:lnTo>
                    <a:pt x="0" y="0"/>
                  </a:lnTo>
                  <a:lnTo>
                    <a:pt x="14" y="0"/>
                  </a:lnTo>
                  <a:lnTo>
                    <a:pt x="28"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93" name="Freeform 25"/>
            <p:cNvSpPr>
              <a:spLocks/>
            </p:cNvSpPr>
            <p:nvPr/>
          </p:nvSpPr>
          <p:spPr bwMode="auto">
            <a:xfrm>
              <a:off x="2385" y="2240"/>
              <a:ext cx="434" cy="359"/>
            </a:xfrm>
            <a:custGeom>
              <a:avLst/>
              <a:gdLst>
                <a:gd name="T0" fmla="*/ 428 w 434"/>
                <a:gd name="T1" fmla="*/ 14 h 359"/>
                <a:gd name="T2" fmla="*/ 135 w 434"/>
                <a:gd name="T3" fmla="*/ 0 h 359"/>
                <a:gd name="T4" fmla="*/ 14 w 434"/>
                <a:gd name="T5" fmla="*/ 46 h 359"/>
                <a:gd name="T6" fmla="*/ 433 w 434"/>
                <a:gd name="T7" fmla="*/ 70 h 359"/>
                <a:gd name="T8" fmla="*/ 5 w 434"/>
                <a:gd name="T9" fmla="*/ 51 h 359"/>
                <a:gd name="T10" fmla="*/ 0 w 434"/>
                <a:gd name="T11" fmla="*/ 349 h 359"/>
                <a:gd name="T12" fmla="*/ 312 w 434"/>
                <a:gd name="T13" fmla="*/ 358 h 359"/>
              </a:gdLst>
              <a:ahLst/>
              <a:cxnLst>
                <a:cxn ang="0">
                  <a:pos x="T0" y="T1"/>
                </a:cxn>
                <a:cxn ang="0">
                  <a:pos x="T2" y="T3"/>
                </a:cxn>
                <a:cxn ang="0">
                  <a:pos x="T4" y="T5"/>
                </a:cxn>
                <a:cxn ang="0">
                  <a:pos x="T6" y="T7"/>
                </a:cxn>
                <a:cxn ang="0">
                  <a:pos x="T8" y="T9"/>
                </a:cxn>
                <a:cxn ang="0">
                  <a:pos x="T10" y="T11"/>
                </a:cxn>
                <a:cxn ang="0">
                  <a:pos x="T12" y="T13"/>
                </a:cxn>
              </a:cxnLst>
              <a:rect l="0" t="0" r="r" b="b"/>
              <a:pathLst>
                <a:path w="434" h="359">
                  <a:moveTo>
                    <a:pt x="428" y="14"/>
                  </a:moveTo>
                  <a:lnTo>
                    <a:pt x="135" y="0"/>
                  </a:lnTo>
                  <a:lnTo>
                    <a:pt x="14" y="46"/>
                  </a:lnTo>
                  <a:lnTo>
                    <a:pt x="433" y="70"/>
                  </a:lnTo>
                  <a:lnTo>
                    <a:pt x="5" y="51"/>
                  </a:lnTo>
                  <a:lnTo>
                    <a:pt x="0" y="349"/>
                  </a:lnTo>
                  <a:lnTo>
                    <a:pt x="312" y="35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94" name="Freeform 26"/>
            <p:cNvSpPr>
              <a:spLocks/>
            </p:cNvSpPr>
            <p:nvPr/>
          </p:nvSpPr>
          <p:spPr bwMode="auto">
            <a:xfrm>
              <a:off x="3938" y="999"/>
              <a:ext cx="536" cy="1214"/>
            </a:xfrm>
            <a:custGeom>
              <a:avLst/>
              <a:gdLst>
                <a:gd name="T0" fmla="*/ 475 w 536"/>
                <a:gd name="T1" fmla="*/ 400 h 1214"/>
                <a:gd name="T2" fmla="*/ 433 w 536"/>
                <a:gd name="T3" fmla="*/ 446 h 1214"/>
                <a:gd name="T4" fmla="*/ 372 w 536"/>
                <a:gd name="T5" fmla="*/ 488 h 1214"/>
                <a:gd name="T6" fmla="*/ 316 w 536"/>
                <a:gd name="T7" fmla="*/ 516 h 1214"/>
                <a:gd name="T8" fmla="*/ 316 w 536"/>
                <a:gd name="T9" fmla="*/ 455 h 1214"/>
                <a:gd name="T10" fmla="*/ 344 w 536"/>
                <a:gd name="T11" fmla="*/ 437 h 1214"/>
                <a:gd name="T12" fmla="*/ 400 w 536"/>
                <a:gd name="T13" fmla="*/ 414 h 1214"/>
                <a:gd name="T14" fmla="*/ 456 w 536"/>
                <a:gd name="T15" fmla="*/ 376 h 1214"/>
                <a:gd name="T16" fmla="*/ 461 w 536"/>
                <a:gd name="T17" fmla="*/ 321 h 1214"/>
                <a:gd name="T18" fmla="*/ 423 w 536"/>
                <a:gd name="T19" fmla="*/ 279 h 1214"/>
                <a:gd name="T20" fmla="*/ 381 w 536"/>
                <a:gd name="T21" fmla="*/ 302 h 1214"/>
                <a:gd name="T22" fmla="*/ 358 w 536"/>
                <a:gd name="T23" fmla="*/ 330 h 1214"/>
                <a:gd name="T24" fmla="*/ 377 w 536"/>
                <a:gd name="T25" fmla="*/ 302 h 1214"/>
                <a:gd name="T26" fmla="*/ 423 w 536"/>
                <a:gd name="T27" fmla="*/ 256 h 1214"/>
                <a:gd name="T28" fmla="*/ 419 w 536"/>
                <a:gd name="T29" fmla="*/ 204 h 1214"/>
                <a:gd name="T30" fmla="*/ 381 w 536"/>
                <a:gd name="T31" fmla="*/ 223 h 1214"/>
                <a:gd name="T32" fmla="*/ 354 w 536"/>
                <a:gd name="T33" fmla="*/ 177 h 1214"/>
                <a:gd name="T34" fmla="*/ 354 w 536"/>
                <a:gd name="T35" fmla="*/ 177 h 1214"/>
                <a:gd name="T36" fmla="*/ 381 w 536"/>
                <a:gd name="T37" fmla="*/ 191 h 1214"/>
                <a:gd name="T38" fmla="*/ 307 w 536"/>
                <a:gd name="T39" fmla="*/ 153 h 1214"/>
                <a:gd name="T40" fmla="*/ 265 w 536"/>
                <a:gd name="T41" fmla="*/ 102 h 1214"/>
                <a:gd name="T42" fmla="*/ 274 w 536"/>
                <a:gd name="T43" fmla="*/ 51 h 1214"/>
                <a:gd name="T44" fmla="*/ 326 w 536"/>
                <a:gd name="T45" fmla="*/ 14 h 1214"/>
                <a:gd name="T46" fmla="*/ 381 w 536"/>
                <a:gd name="T47" fmla="*/ 0 h 1214"/>
                <a:gd name="T48" fmla="*/ 437 w 536"/>
                <a:gd name="T49" fmla="*/ 5 h 1214"/>
                <a:gd name="T50" fmla="*/ 498 w 536"/>
                <a:gd name="T51" fmla="*/ 60 h 1214"/>
                <a:gd name="T52" fmla="*/ 535 w 536"/>
                <a:gd name="T53" fmla="*/ 112 h 1214"/>
                <a:gd name="T54" fmla="*/ 535 w 536"/>
                <a:gd name="T55" fmla="*/ 167 h 1214"/>
                <a:gd name="T56" fmla="*/ 521 w 536"/>
                <a:gd name="T57" fmla="*/ 223 h 1214"/>
                <a:gd name="T58" fmla="*/ 493 w 536"/>
                <a:gd name="T59" fmla="*/ 279 h 1214"/>
                <a:gd name="T60" fmla="*/ 470 w 536"/>
                <a:gd name="T61" fmla="*/ 335 h 1214"/>
                <a:gd name="T62" fmla="*/ 470 w 536"/>
                <a:gd name="T63" fmla="*/ 390 h 1214"/>
                <a:gd name="T64" fmla="*/ 488 w 536"/>
                <a:gd name="T65" fmla="*/ 446 h 1214"/>
                <a:gd name="T66" fmla="*/ 521 w 536"/>
                <a:gd name="T67" fmla="*/ 502 h 1214"/>
                <a:gd name="T68" fmla="*/ 512 w 536"/>
                <a:gd name="T69" fmla="*/ 502 h 1214"/>
                <a:gd name="T70" fmla="*/ 451 w 536"/>
                <a:gd name="T71" fmla="*/ 479 h 1214"/>
                <a:gd name="T72" fmla="*/ 405 w 536"/>
                <a:gd name="T73" fmla="*/ 511 h 1214"/>
                <a:gd name="T74" fmla="*/ 377 w 536"/>
                <a:gd name="T75" fmla="*/ 572 h 1214"/>
                <a:gd name="T76" fmla="*/ 349 w 536"/>
                <a:gd name="T77" fmla="*/ 623 h 1214"/>
                <a:gd name="T78" fmla="*/ 335 w 536"/>
                <a:gd name="T79" fmla="*/ 683 h 1214"/>
                <a:gd name="T80" fmla="*/ 316 w 536"/>
                <a:gd name="T81" fmla="*/ 739 h 1214"/>
                <a:gd name="T82" fmla="*/ 307 w 536"/>
                <a:gd name="T83" fmla="*/ 795 h 1214"/>
                <a:gd name="T84" fmla="*/ 288 w 536"/>
                <a:gd name="T85" fmla="*/ 813 h 1214"/>
                <a:gd name="T86" fmla="*/ 247 w 536"/>
                <a:gd name="T87" fmla="*/ 869 h 1214"/>
                <a:gd name="T88" fmla="*/ 205 w 536"/>
                <a:gd name="T89" fmla="*/ 925 h 1214"/>
                <a:gd name="T90" fmla="*/ 158 w 536"/>
                <a:gd name="T91" fmla="*/ 985 h 1214"/>
                <a:gd name="T92" fmla="*/ 130 w 536"/>
                <a:gd name="T93" fmla="*/ 1013 h 1214"/>
                <a:gd name="T94" fmla="*/ 126 w 536"/>
                <a:gd name="T95" fmla="*/ 1074 h 1214"/>
                <a:gd name="T96" fmla="*/ 186 w 536"/>
                <a:gd name="T97" fmla="*/ 1111 h 1214"/>
                <a:gd name="T98" fmla="*/ 158 w 536"/>
                <a:gd name="T99" fmla="*/ 1167 h 1214"/>
                <a:gd name="T100" fmla="*/ 107 w 536"/>
                <a:gd name="T101" fmla="*/ 1213 h 1214"/>
                <a:gd name="T102" fmla="*/ 74 w 536"/>
                <a:gd name="T103" fmla="*/ 1208 h 1214"/>
                <a:gd name="T104" fmla="*/ 65 w 536"/>
                <a:gd name="T105" fmla="*/ 1190 h 1214"/>
                <a:gd name="T106" fmla="*/ 0 w 536"/>
                <a:gd name="T107" fmla="*/ 1199 h 1214"/>
                <a:gd name="T108" fmla="*/ 60 w 536"/>
                <a:gd name="T109" fmla="*/ 1162 h 1214"/>
                <a:gd name="T110" fmla="*/ 60 w 536"/>
                <a:gd name="T111" fmla="*/ 1148 h 1214"/>
                <a:gd name="T112" fmla="*/ 74 w 536"/>
                <a:gd name="T113" fmla="*/ 1120 h 1214"/>
                <a:gd name="T114" fmla="*/ 14 w 536"/>
                <a:gd name="T115" fmla="*/ 1115 h 1214"/>
                <a:gd name="T116" fmla="*/ 14 w 536"/>
                <a:gd name="T117" fmla="*/ 1088 h 1214"/>
                <a:gd name="T118" fmla="*/ 65 w 536"/>
                <a:gd name="T119" fmla="*/ 1055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6" h="1214">
                  <a:moveTo>
                    <a:pt x="465" y="358"/>
                  </a:moveTo>
                  <a:lnTo>
                    <a:pt x="465" y="372"/>
                  </a:lnTo>
                  <a:lnTo>
                    <a:pt x="470" y="386"/>
                  </a:lnTo>
                  <a:lnTo>
                    <a:pt x="475" y="400"/>
                  </a:lnTo>
                  <a:lnTo>
                    <a:pt x="475" y="414"/>
                  </a:lnTo>
                  <a:lnTo>
                    <a:pt x="461" y="428"/>
                  </a:lnTo>
                  <a:lnTo>
                    <a:pt x="447" y="437"/>
                  </a:lnTo>
                  <a:lnTo>
                    <a:pt x="433" y="446"/>
                  </a:lnTo>
                  <a:lnTo>
                    <a:pt x="414" y="460"/>
                  </a:lnTo>
                  <a:lnTo>
                    <a:pt x="400" y="469"/>
                  </a:lnTo>
                  <a:lnTo>
                    <a:pt x="386" y="479"/>
                  </a:lnTo>
                  <a:lnTo>
                    <a:pt x="372" y="488"/>
                  </a:lnTo>
                  <a:lnTo>
                    <a:pt x="358" y="497"/>
                  </a:lnTo>
                  <a:lnTo>
                    <a:pt x="344" y="502"/>
                  </a:lnTo>
                  <a:lnTo>
                    <a:pt x="330" y="511"/>
                  </a:lnTo>
                  <a:lnTo>
                    <a:pt x="316" y="516"/>
                  </a:lnTo>
                  <a:lnTo>
                    <a:pt x="316" y="502"/>
                  </a:lnTo>
                  <a:lnTo>
                    <a:pt x="316" y="488"/>
                  </a:lnTo>
                  <a:lnTo>
                    <a:pt x="316" y="469"/>
                  </a:lnTo>
                  <a:lnTo>
                    <a:pt x="316" y="455"/>
                  </a:lnTo>
                  <a:lnTo>
                    <a:pt x="316" y="442"/>
                  </a:lnTo>
                  <a:lnTo>
                    <a:pt x="316" y="428"/>
                  </a:lnTo>
                  <a:lnTo>
                    <a:pt x="330" y="432"/>
                  </a:lnTo>
                  <a:lnTo>
                    <a:pt x="344" y="437"/>
                  </a:lnTo>
                  <a:lnTo>
                    <a:pt x="358" y="437"/>
                  </a:lnTo>
                  <a:lnTo>
                    <a:pt x="372" y="428"/>
                  </a:lnTo>
                  <a:lnTo>
                    <a:pt x="386" y="423"/>
                  </a:lnTo>
                  <a:lnTo>
                    <a:pt x="400" y="414"/>
                  </a:lnTo>
                  <a:lnTo>
                    <a:pt x="414" y="404"/>
                  </a:lnTo>
                  <a:lnTo>
                    <a:pt x="428" y="390"/>
                  </a:lnTo>
                  <a:lnTo>
                    <a:pt x="442" y="386"/>
                  </a:lnTo>
                  <a:lnTo>
                    <a:pt x="456" y="376"/>
                  </a:lnTo>
                  <a:lnTo>
                    <a:pt x="461" y="363"/>
                  </a:lnTo>
                  <a:lnTo>
                    <a:pt x="461" y="349"/>
                  </a:lnTo>
                  <a:lnTo>
                    <a:pt x="461" y="335"/>
                  </a:lnTo>
                  <a:lnTo>
                    <a:pt x="461" y="321"/>
                  </a:lnTo>
                  <a:lnTo>
                    <a:pt x="461" y="307"/>
                  </a:lnTo>
                  <a:lnTo>
                    <a:pt x="447" y="297"/>
                  </a:lnTo>
                  <a:lnTo>
                    <a:pt x="433" y="293"/>
                  </a:lnTo>
                  <a:lnTo>
                    <a:pt x="423" y="279"/>
                  </a:lnTo>
                  <a:lnTo>
                    <a:pt x="409" y="274"/>
                  </a:lnTo>
                  <a:lnTo>
                    <a:pt x="395" y="274"/>
                  </a:lnTo>
                  <a:lnTo>
                    <a:pt x="386" y="288"/>
                  </a:lnTo>
                  <a:lnTo>
                    <a:pt x="381" y="302"/>
                  </a:lnTo>
                  <a:lnTo>
                    <a:pt x="372" y="316"/>
                  </a:lnTo>
                  <a:lnTo>
                    <a:pt x="358" y="321"/>
                  </a:lnTo>
                  <a:lnTo>
                    <a:pt x="372" y="325"/>
                  </a:lnTo>
                  <a:lnTo>
                    <a:pt x="358" y="330"/>
                  </a:lnTo>
                  <a:lnTo>
                    <a:pt x="349" y="344"/>
                  </a:lnTo>
                  <a:lnTo>
                    <a:pt x="349" y="325"/>
                  </a:lnTo>
                  <a:lnTo>
                    <a:pt x="358" y="311"/>
                  </a:lnTo>
                  <a:lnTo>
                    <a:pt x="377" y="302"/>
                  </a:lnTo>
                  <a:lnTo>
                    <a:pt x="386" y="288"/>
                  </a:lnTo>
                  <a:lnTo>
                    <a:pt x="400" y="279"/>
                  </a:lnTo>
                  <a:lnTo>
                    <a:pt x="409" y="265"/>
                  </a:lnTo>
                  <a:lnTo>
                    <a:pt x="423" y="256"/>
                  </a:lnTo>
                  <a:lnTo>
                    <a:pt x="428" y="242"/>
                  </a:lnTo>
                  <a:lnTo>
                    <a:pt x="428" y="228"/>
                  </a:lnTo>
                  <a:lnTo>
                    <a:pt x="428" y="214"/>
                  </a:lnTo>
                  <a:lnTo>
                    <a:pt x="419" y="204"/>
                  </a:lnTo>
                  <a:lnTo>
                    <a:pt x="405" y="195"/>
                  </a:lnTo>
                  <a:lnTo>
                    <a:pt x="391" y="200"/>
                  </a:lnTo>
                  <a:lnTo>
                    <a:pt x="395" y="214"/>
                  </a:lnTo>
                  <a:lnTo>
                    <a:pt x="381" y="223"/>
                  </a:lnTo>
                  <a:lnTo>
                    <a:pt x="368" y="214"/>
                  </a:lnTo>
                  <a:lnTo>
                    <a:pt x="368" y="200"/>
                  </a:lnTo>
                  <a:lnTo>
                    <a:pt x="368" y="186"/>
                  </a:lnTo>
                  <a:lnTo>
                    <a:pt x="354" y="177"/>
                  </a:lnTo>
                  <a:lnTo>
                    <a:pt x="368" y="177"/>
                  </a:lnTo>
                  <a:lnTo>
                    <a:pt x="381" y="177"/>
                  </a:lnTo>
                  <a:lnTo>
                    <a:pt x="368" y="177"/>
                  </a:lnTo>
                  <a:lnTo>
                    <a:pt x="354" y="177"/>
                  </a:lnTo>
                  <a:lnTo>
                    <a:pt x="340" y="167"/>
                  </a:lnTo>
                  <a:lnTo>
                    <a:pt x="354" y="172"/>
                  </a:lnTo>
                  <a:lnTo>
                    <a:pt x="368" y="181"/>
                  </a:lnTo>
                  <a:lnTo>
                    <a:pt x="381" y="191"/>
                  </a:lnTo>
                  <a:lnTo>
                    <a:pt x="372" y="177"/>
                  </a:lnTo>
                  <a:lnTo>
                    <a:pt x="358" y="172"/>
                  </a:lnTo>
                  <a:lnTo>
                    <a:pt x="340" y="167"/>
                  </a:lnTo>
                  <a:lnTo>
                    <a:pt x="307" y="153"/>
                  </a:lnTo>
                  <a:lnTo>
                    <a:pt x="293" y="139"/>
                  </a:lnTo>
                  <a:lnTo>
                    <a:pt x="279" y="130"/>
                  </a:lnTo>
                  <a:lnTo>
                    <a:pt x="274" y="116"/>
                  </a:lnTo>
                  <a:lnTo>
                    <a:pt x="265" y="102"/>
                  </a:lnTo>
                  <a:lnTo>
                    <a:pt x="251" y="88"/>
                  </a:lnTo>
                  <a:lnTo>
                    <a:pt x="251" y="74"/>
                  </a:lnTo>
                  <a:lnTo>
                    <a:pt x="265" y="65"/>
                  </a:lnTo>
                  <a:lnTo>
                    <a:pt x="274" y="51"/>
                  </a:lnTo>
                  <a:lnTo>
                    <a:pt x="284" y="37"/>
                  </a:lnTo>
                  <a:lnTo>
                    <a:pt x="298" y="28"/>
                  </a:lnTo>
                  <a:lnTo>
                    <a:pt x="312" y="23"/>
                  </a:lnTo>
                  <a:lnTo>
                    <a:pt x="326" y="14"/>
                  </a:lnTo>
                  <a:lnTo>
                    <a:pt x="340" y="9"/>
                  </a:lnTo>
                  <a:lnTo>
                    <a:pt x="354" y="5"/>
                  </a:lnTo>
                  <a:lnTo>
                    <a:pt x="368" y="0"/>
                  </a:lnTo>
                  <a:lnTo>
                    <a:pt x="381" y="0"/>
                  </a:lnTo>
                  <a:lnTo>
                    <a:pt x="395" y="0"/>
                  </a:lnTo>
                  <a:lnTo>
                    <a:pt x="409" y="0"/>
                  </a:lnTo>
                  <a:lnTo>
                    <a:pt x="423" y="0"/>
                  </a:lnTo>
                  <a:lnTo>
                    <a:pt x="437" y="5"/>
                  </a:lnTo>
                  <a:lnTo>
                    <a:pt x="451" y="19"/>
                  </a:lnTo>
                  <a:lnTo>
                    <a:pt x="465" y="33"/>
                  </a:lnTo>
                  <a:lnTo>
                    <a:pt x="479" y="42"/>
                  </a:lnTo>
                  <a:lnTo>
                    <a:pt x="498" y="60"/>
                  </a:lnTo>
                  <a:lnTo>
                    <a:pt x="535" y="70"/>
                  </a:lnTo>
                  <a:lnTo>
                    <a:pt x="535" y="84"/>
                  </a:lnTo>
                  <a:lnTo>
                    <a:pt x="535" y="98"/>
                  </a:lnTo>
                  <a:lnTo>
                    <a:pt x="535" y="112"/>
                  </a:lnTo>
                  <a:lnTo>
                    <a:pt x="535" y="125"/>
                  </a:lnTo>
                  <a:lnTo>
                    <a:pt x="535" y="139"/>
                  </a:lnTo>
                  <a:lnTo>
                    <a:pt x="535" y="153"/>
                  </a:lnTo>
                  <a:lnTo>
                    <a:pt x="535" y="167"/>
                  </a:lnTo>
                  <a:lnTo>
                    <a:pt x="535" y="181"/>
                  </a:lnTo>
                  <a:lnTo>
                    <a:pt x="526" y="195"/>
                  </a:lnTo>
                  <a:lnTo>
                    <a:pt x="521" y="209"/>
                  </a:lnTo>
                  <a:lnTo>
                    <a:pt x="521" y="223"/>
                  </a:lnTo>
                  <a:lnTo>
                    <a:pt x="516" y="237"/>
                  </a:lnTo>
                  <a:lnTo>
                    <a:pt x="507" y="251"/>
                  </a:lnTo>
                  <a:lnTo>
                    <a:pt x="502" y="265"/>
                  </a:lnTo>
                  <a:lnTo>
                    <a:pt x="493" y="279"/>
                  </a:lnTo>
                  <a:lnTo>
                    <a:pt x="484" y="293"/>
                  </a:lnTo>
                  <a:lnTo>
                    <a:pt x="479" y="307"/>
                  </a:lnTo>
                  <a:lnTo>
                    <a:pt x="475" y="321"/>
                  </a:lnTo>
                  <a:lnTo>
                    <a:pt x="470" y="335"/>
                  </a:lnTo>
                  <a:lnTo>
                    <a:pt x="470" y="349"/>
                  </a:lnTo>
                  <a:lnTo>
                    <a:pt x="470" y="363"/>
                  </a:lnTo>
                  <a:lnTo>
                    <a:pt x="470" y="376"/>
                  </a:lnTo>
                  <a:lnTo>
                    <a:pt x="470" y="390"/>
                  </a:lnTo>
                  <a:lnTo>
                    <a:pt x="470" y="404"/>
                  </a:lnTo>
                  <a:lnTo>
                    <a:pt x="475" y="418"/>
                  </a:lnTo>
                  <a:lnTo>
                    <a:pt x="484" y="432"/>
                  </a:lnTo>
                  <a:lnTo>
                    <a:pt x="488" y="446"/>
                  </a:lnTo>
                  <a:lnTo>
                    <a:pt x="498" y="460"/>
                  </a:lnTo>
                  <a:lnTo>
                    <a:pt x="502" y="474"/>
                  </a:lnTo>
                  <a:lnTo>
                    <a:pt x="512" y="488"/>
                  </a:lnTo>
                  <a:lnTo>
                    <a:pt x="521" y="502"/>
                  </a:lnTo>
                  <a:lnTo>
                    <a:pt x="521" y="516"/>
                  </a:lnTo>
                  <a:lnTo>
                    <a:pt x="521" y="530"/>
                  </a:lnTo>
                  <a:lnTo>
                    <a:pt x="521" y="516"/>
                  </a:lnTo>
                  <a:lnTo>
                    <a:pt x="512" y="502"/>
                  </a:lnTo>
                  <a:lnTo>
                    <a:pt x="502" y="488"/>
                  </a:lnTo>
                  <a:lnTo>
                    <a:pt x="488" y="483"/>
                  </a:lnTo>
                  <a:lnTo>
                    <a:pt x="470" y="479"/>
                  </a:lnTo>
                  <a:lnTo>
                    <a:pt x="451" y="479"/>
                  </a:lnTo>
                  <a:lnTo>
                    <a:pt x="437" y="479"/>
                  </a:lnTo>
                  <a:lnTo>
                    <a:pt x="423" y="483"/>
                  </a:lnTo>
                  <a:lnTo>
                    <a:pt x="414" y="497"/>
                  </a:lnTo>
                  <a:lnTo>
                    <a:pt x="405" y="511"/>
                  </a:lnTo>
                  <a:lnTo>
                    <a:pt x="395" y="525"/>
                  </a:lnTo>
                  <a:lnTo>
                    <a:pt x="391" y="539"/>
                  </a:lnTo>
                  <a:lnTo>
                    <a:pt x="391" y="553"/>
                  </a:lnTo>
                  <a:lnTo>
                    <a:pt x="377" y="572"/>
                  </a:lnTo>
                  <a:lnTo>
                    <a:pt x="363" y="581"/>
                  </a:lnTo>
                  <a:lnTo>
                    <a:pt x="358" y="595"/>
                  </a:lnTo>
                  <a:lnTo>
                    <a:pt x="354" y="609"/>
                  </a:lnTo>
                  <a:lnTo>
                    <a:pt x="349" y="623"/>
                  </a:lnTo>
                  <a:lnTo>
                    <a:pt x="349" y="637"/>
                  </a:lnTo>
                  <a:lnTo>
                    <a:pt x="344" y="651"/>
                  </a:lnTo>
                  <a:lnTo>
                    <a:pt x="340" y="665"/>
                  </a:lnTo>
                  <a:lnTo>
                    <a:pt x="335" y="683"/>
                  </a:lnTo>
                  <a:lnTo>
                    <a:pt x="335" y="697"/>
                  </a:lnTo>
                  <a:lnTo>
                    <a:pt x="335" y="711"/>
                  </a:lnTo>
                  <a:lnTo>
                    <a:pt x="321" y="725"/>
                  </a:lnTo>
                  <a:lnTo>
                    <a:pt x="316" y="739"/>
                  </a:lnTo>
                  <a:lnTo>
                    <a:pt x="316" y="753"/>
                  </a:lnTo>
                  <a:lnTo>
                    <a:pt x="316" y="767"/>
                  </a:lnTo>
                  <a:lnTo>
                    <a:pt x="316" y="781"/>
                  </a:lnTo>
                  <a:lnTo>
                    <a:pt x="307" y="795"/>
                  </a:lnTo>
                  <a:lnTo>
                    <a:pt x="326" y="804"/>
                  </a:lnTo>
                  <a:lnTo>
                    <a:pt x="312" y="799"/>
                  </a:lnTo>
                  <a:lnTo>
                    <a:pt x="298" y="799"/>
                  </a:lnTo>
                  <a:lnTo>
                    <a:pt x="288" y="813"/>
                  </a:lnTo>
                  <a:lnTo>
                    <a:pt x="270" y="827"/>
                  </a:lnTo>
                  <a:lnTo>
                    <a:pt x="261" y="841"/>
                  </a:lnTo>
                  <a:lnTo>
                    <a:pt x="256" y="855"/>
                  </a:lnTo>
                  <a:lnTo>
                    <a:pt x="247" y="869"/>
                  </a:lnTo>
                  <a:lnTo>
                    <a:pt x="233" y="883"/>
                  </a:lnTo>
                  <a:lnTo>
                    <a:pt x="223" y="897"/>
                  </a:lnTo>
                  <a:lnTo>
                    <a:pt x="214" y="911"/>
                  </a:lnTo>
                  <a:lnTo>
                    <a:pt x="205" y="925"/>
                  </a:lnTo>
                  <a:lnTo>
                    <a:pt x="191" y="939"/>
                  </a:lnTo>
                  <a:lnTo>
                    <a:pt x="172" y="953"/>
                  </a:lnTo>
                  <a:lnTo>
                    <a:pt x="158" y="971"/>
                  </a:lnTo>
                  <a:lnTo>
                    <a:pt x="158" y="985"/>
                  </a:lnTo>
                  <a:lnTo>
                    <a:pt x="158" y="999"/>
                  </a:lnTo>
                  <a:lnTo>
                    <a:pt x="158" y="1013"/>
                  </a:lnTo>
                  <a:lnTo>
                    <a:pt x="144" y="1018"/>
                  </a:lnTo>
                  <a:lnTo>
                    <a:pt x="130" y="1013"/>
                  </a:lnTo>
                  <a:lnTo>
                    <a:pt x="116" y="1022"/>
                  </a:lnTo>
                  <a:lnTo>
                    <a:pt x="112" y="1036"/>
                  </a:lnTo>
                  <a:lnTo>
                    <a:pt x="112" y="1055"/>
                  </a:lnTo>
                  <a:lnTo>
                    <a:pt x="126" y="1074"/>
                  </a:lnTo>
                  <a:lnTo>
                    <a:pt x="140" y="1083"/>
                  </a:lnTo>
                  <a:lnTo>
                    <a:pt x="158" y="1097"/>
                  </a:lnTo>
                  <a:lnTo>
                    <a:pt x="172" y="1106"/>
                  </a:lnTo>
                  <a:lnTo>
                    <a:pt x="186" y="1111"/>
                  </a:lnTo>
                  <a:lnTo>
                    <a:pt x="181" y="1125"/>
                  </a:lnTo>
                  <a:lnTo>
                    <a:pt x="167" y="1139"/>
                  </a:lnTo>
                  <a:lnTo>
                    <a:pt x="163" y="1153"/>
                  </a:lnTo>
                  <a:lnTo>
                    <a:pt x="158" y="1167"/>
                  </a:lnTo>
                  <a:lnTo>
                    <a:pt x="149" y="1180"/>
                  </a:lnTo>
                  <a:lnTo>
                    <a:pt x="135" y="1194"/>
                  </a:lnTo>
                  <a:lnTo>
                    <a:pt x="121" y="1204"/>
                  </a:lnTo>
                  <a:lnTo>
                    <a:pt x="107" y="1213"/>
                  </a:lnTo>
                  <a:lnTo>
                    <a:pt x="107" y="1199"/>
                  </a:lnTo>
                  <a:lnTo>
                    <a:pt x="88" y="1213"/>
                  </a:lnTo>
                  <a:lnTo>
                    <a:pt x="88" y="1199"/>
                  </a:lnTo>
                  <a:lnTo>
                    <a:pt x="74" y="1208"/>
                  </a:lnTo>
                  <a:lnTo>
                    <a:pt x="60" y="1213"/>
                  </a:lnTo>
                  <a:lnTo>
                    <a:pt x="47" y="1213"/>
                  </a:lnTo>
                  <a:lnTo>
                    <a:pt x="51" y="1199"/>
                  </a:lnTo>
                  <a:lnTo>
                    <a:pt x="65" y="1190"/>
                  </a:lnTo>
                  <a:lnTo>
                    <a:pt x="47" y="1190"/>
                  </a:lnTo>
                  <a:lnTo>
                    <a:pt x="33" y="1194"/>
                  </a:lnTo>
                  <a:lnTo>
                    <a:pt x="14" y="1208"/>
                  </a:lnTo>
                  <a:lnTo>
                    <a:pt x="0" y="1199"/>
                  </a:lnTo>
                  <a:lnTo>
                    <a:pt x="0" y="1185"/>
                  </a:lnTo>
                  <a:lnTo>
                    <a:pt x="28" y="1176"/>
                  </a:lnTo>
                  <a:lnTo>
                    <a:pt x="47" y="1176"/>
                  </a:lnTo>
                  <a:lnTo>
                    <a:pt x="60" y="1162"/>
                  </a:lnTo>
                  <a:lnTo>
                    <a:pt x="42" y="1162"/>
                  </a:lnTo>
                  <a:lnTo>
                    <a:pt x="65" y="1162"/>
                  </a:lnTo>
                  <a:lnTo>
                    <a:pt x="74" y="1148"/>
                  </a:lnTo>
                  <a:lnTo>
                    <a:pt x="60" y="1148"/>
                  </a:lnTo>
                  <a:lnTo>
                    <a:pt x="47" y="1162"/>
                  </a:lnTo>
                  <a:lnTo>
                    <a:pt x="47" y="1143"/>
                  </a:lnTo>
                  <a:lnTo>
                    <a:pt x="60" y="1129"/>
                  </a:lnTo>
                  <a:lnTo>
                    <a:pt x="74" y="1120"/>
                  </a:lnTo>
                  <a:lnTo>
                    <a:pt x="60" y="1111"/>
                  </a:lnTo>
                  <a:lnTo>
                    <a:pt x="42" y="1111"/>
                  </a:lnTo>
                  <a:lnTo>
                    <a:pt x="28" y="1115"/>
                  </a:lnTo>
                  <a:lnTo>
                    <a:pt x="14" y="1115"/>
                  </a:lnTo>
                  <a:lnTo>
                    <a:pt x="0" y="1115"/>
                  </a:lnTo>
                  <a:lnTo>
                    <a:pt x="14" y="1106"/>
                  </a:lnTo>
                  <a:lnTo>
                    <a:pt x="0" y="1097"/>
                  </a:lnTo>
                  <a:lnTo>
                    <a:pt x="14" y="1088"/>
                  </a:lnTo>
                  <a:lnTo>
                    <a:pt x="28" y="1078"/>
                  </a:lnTo>
                  <a:lnTo>
                    <a:pt x="37" y="1064"/>
                  </a:lnTo>
                  <a:lnTo>
                    <a:pt x="51" y="1060"/>
                  </a:lnTo>
                  <a:lnTo>
                    <a:pt x="65" y="1055"/>
                  </a:lnTo>
                  <a:lnTo>
                    <a:pt x="84" y="1050"/>
                  </a:lnTo>
                  <a:lnTo>
                    <a:pt x="98" y="1046"/>
                  </a:lnTo>
                  <a:lnTo>
                    <a:pt x="130" y="1046"/>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95" name="Freeform 27"/>
            <p:cNvSpPr>
              <a:spLocks/>
            </p:cNvSpPr>
            <p:nvPr/>
          </p:nvSpPr>
          <p:spPr bwMode="auto">
            <a:xfrm>
              <a:off x="3985" y="1111"/>
              <a:ext cx="270" cy="725"/>
            </a:xfrm>
            <a:custGeom>
              <a:avLst/>
              <a:gdLst>
                <a:gd name="T0" fmla="*/ 199 w 270"/>
                <a:gd name="T1" fmla="*/ 14 h 725"/>
                <a:gd name="T2" fmla="*/ 195 w 270"/>
                <a:gd name="T3" fmla="*/ 42 h 725"/>
                <a:gd name="T4" fmla="*/ 190 w 270"/>
                <a:gd name="T5" fmla="*/ 70 h 725"/>
                <a:gd name="T6" fmla="*/ 186 w 270"/>
                <a:gd name="T7" fmla="*/ 102 h 725"/>
                <a:gd name="T8" fmla="*/ 172 w 270"/>
                <a:gd name="T9" fmla="*/ 130 h 725"/>
                <a:gd name="T10" fmla="*/ 167 w 270"/>
                <a:gd name="T11" fmla="*/ 158 h 725"/>
                <a:gd name="T12" fmla="*/ 195 w 270"/>
                <a:gd name="T13" fmla="*/ 158 h 725"/>
                <a:gd name="T14" fmla="*/ 213 w 270"/>
                <a:gd name="T15" fmla="*/ 144 h 725"/>
                <a:gd name="T16" fmla="*/ 186 w 270"/>
                <a:gd name="T17" fmla="*/ 153 h 725"/>
                <a:gd name="T18" fmla="*/ 204 w 270"/>
                <a:gd name="T19" fmla="*/ 181 h 725"/>
                <a:gd name="T20" fmla="*/ 204 w 270"/>
                <a:gd name="T21" fmla="*/ 181 h 725"/>
                <a:gd name="T22" fmla="*/ 190 w 270"/>
                <a:gd name="T23" fmla="*/ 167 h 725"/>
                <a:gd name="T24" fmla="*/ 199 w 270"/>
                <a:gd name="T25" fmla="*/ 195 h 725"/>
                <a:gd name="T26" fmla="*/ 199 w 270"/>
                <a:gd name="T27" fmla="*/ 223 h 725"/>
                <a:gd name="T28" fmla="*/ 227 w 270"/>
                <a:gd name="T29" fmla="*/ 246 h 725"/>
                <a:gd name="T30" fmla="*/ 255 w 270"/>
                <a:gd name="T31" fmla="*/ 260 h 725"/>
                <a:gd name="T32" fmla="*/ 269 w 270"/>
                <a:gd name="T33" fmla="*/ 260 h 725"/>
                <a:gd name="T34" fmla="*/ 264 w 270"/>
                <a:gd name="T35" fmla="*/ 288 h 725"/>
                <a:gd name="T36" fmla="*/ 264 w 270"/>
                <a:gd name="T37" fmla="*/ 316 h 725"/>
                <a:gd name="T38" fmla="*/ 241 w 270"/>
                <a:gd name="T39" fmla="*/ 343 h 725"/>
                <a:gd name="T40" fmla="*/ 227 w 270"/>
                <a:gd name="T41" fmla="*/ 371 h 725"/>
                <a:gd name="T42" fmla="*/ 250 w 270"/>
                <a:gd name="T43" fmla="*/ 376 h 725"/>
                <a:gd name="T44" fmla="*/ 246 w 270"/>
                <a:gd name="T45" fmla="*/ 371 h 725"/>
                <a:gd name="T46" fmla="*/ 227 w 270"/>
                <a:gd name="T47" fmla="*/ 362 h 725"/>
                <a:gd name="T48" fmla="*/ 209 w 270"/>
                <a:gd name="T49" fmla="*/ 357 h 725"/>
                <a:gd name="T50" fmla="*/ 181 w 270"/>
                <a:gd name="T51" fmla="*/ 381 h 725"/>
                <a:gd name="T52" fmla="*/ 167 w 270"/>
                <a:gd name="T53" fmla="*/ 408 h 725"/>
                <a:gd name="T54" fmla="*/ 158 w 270"/>
                <a:gd name="T55" fmla="*/ 436 h 725"/>
                <a:gd name="T56" fmla="*/ 139 w 270"/>
                <a:gd name="T57" fmla="*/ 464 h 725"/>
                <a:gd name="T58" fmla="*/ 125 w 270"/>
                <a:gd name="T59" fmla="*/ 492 h 725"/>
                <a:gd name="T60" fmla="*/ 116 w 270"/>
                <a:gd name="T61" fmla="*/ 520 h 725"/>
                <a:gd name="T62" fmla="*/ 111 w 270"/>
                <a:gd name="T63" fmla="*/ 548 h 725"/>
                <a:gd name="T64" fmla="*/ 93 w 270"/>
                <a:gd name="T65" fmla="*/ 575 h 725"/>
                <a:gd name="T66" fmla="*/ 88 w 270"/>
                <a:gd name="T67" fmla="*/ 603 h 725"/>
                <a:gd name="T68" fmla="*/ 74 w 270"/>
                <a:gd name="T69" fmla="*/ 631 h 725"/>
                <a:gd name="T70" fmla="*/ 56 w 270"/>
                <a:gd name="T71" fmla="*/ 659 h 725"/>
                <a:gd name="T72" fmla="*/ 51 w 270"/>
                <a:gd name="T73" fmla="*/ 687 h 725"/>
                <a:gd name="T74" fmla="*/ 37 w 270"/>
                <a:gd name="T75" fmla="*/ 687 h 725"/>
                <a:gd name="T76" fmla="*/ 9 w 270"/>
                <a:gd name="T77" fmla="*/ 71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725">
                  <a:moveTo>
                    <a:pt x="213" y="0"/>
                  </a:moveTo>
                  <a:lnTo>
                    <a:pt x="199" y="14"/>
                  </a:lnTo>
                  <a:lnTo>
                    <a:pt x="195" y="28"/>
                  </a:lnTo>
                  <a:lnTo>
                    <a:pt x="195" y="42"/>
                  </a:lnTo>
                  <a:lnTo>
                    <a:pt x="190" y="56"/>
                  </a:lnTo>
                  <a:lnTo>
                    <a:pt x="190" y="70"/>
                  </a:lnTo>
                  <a:lnTo>
                    <a:pt x="190" y="84"/>
                  </a:lnTo>
                  <a:lnTo>
                    <a:pt x="186" y="102"/>
                  </a:lnTo>
                  <a:lnTo>
                    <a:pt x="176" y="116"/>
                  </a:lnTo>
                  <a:lnTo>
                    <a:pt x="172" y="130"/>
                  </a:lnTo>
                  <a:lnTo>
                    <a:pt x="172" y="144"/>
                  </a:lnTo>
                  <a:lnTo>
                    <a:pt x="167" y="158"/>
                  </a:lnTo>
                  <a:lnTo>
                    <a:pt x="181" y="158"/>
                  </a:lnTo>
                  <a:lnTo>
                    <a:pt x="195" y="158"/>
                  </a:lnTo>
                  <a:lnTo>
                    <a:pt x="209" y="158"/>
                  </a:lnTo>
                  <a:lnTo>
                    <a:pt x="213" y="144"/>
                  </a:lnTo>
                  <a:lnTo>
                    <a:pt x="199" y="149"/>
                  </a:lnTo>
                  <a:lnTo>
                    <a:pt x="186" y="153"/>
                  </a:lnTo>
                  <a:lnTo>
                    <a:pt x="199" y="167"/>
                  </a:lnTo>
                  <a:lnTo>
                    <a:pt x="204" y="181"/>
                  </a:lnTo>
                  <a:lnTo>
                    <a:pt x="218" y="186"/>
                  </a:lnTo>
                  <a:lnTo>
                    <a:pt x="204" y="181"/>
                  </a:lnTo>
                  <a:lnTo>
                    <a:pt x="190" y="181"/>
                  </a:lnTo>
                  <a:lnTo>
                    <a:pt x="190" y="167"/>
                  </a:lnTo>
                  <a:lnTo>
                    <a:pt x="199" y="181"/>
                  </a:lnTo>
                  <a:lnTo>
                    <a:pt x="199" y="195"/>
                  </a:lnTo>
                  <a:lnTo>
                    <a:pt x="199" y="209"/>
                  </a:lnTo>
                  <a:lnTo>
                    <a:pt x="199" y="223"/>
                  </a:lnTo>
                  <a:lnTo>
                    <a:pt x="209" y="237"/>
                  </a:lnTo>
                  <a:lnTo>
                    <a:pt x="227" y="246"/>
                  </a:lnTo>
                  <a:lnTo>
                    <a:pt x="241" y="251"/>
                  </a:lnTo>
                  <a:lnTo>
                    <a:pt x="255" y="260"/>
                  </a:lnTo>
                  <a:lnTo>
                    <a:pt x="260" y="246"/>
                  </a:lnTo>
                  <a:lnTo>
                    <a:pt x="269" y="260"/>
                  </a:lnTo>
                  <a:lnTo>
                    <a:pt x="264" y="274"/>
                  </a:lnTo>
                  <a:lnTo>
                    <a:pt x="264" y="288"/>
                  </a:lnTo>
                  <a:lnTo>
                    <a:pt x="264" y="302"/>
                  </a:lnTo>
                  <a:lnTo>
                    <a:pt x="264" y="316"/>
                  </a:lnTo>
                  <a:lnTo>
                    <a:pt x="255" y="330"/>
                  </a:lnTo>
                  <a:lnTo>
                    <a:pt x="241" y="343"/>
                  </a:lnTo>
                  <a:lnTo>
                    <a:pt x="237" y="357"/>
                  </a:lnTo>
                  <a:lnTo>
                    <a:pt x="227" y="371"/>
                  </a:lnTo>
                  <a:lnTo>
                    <a:pt x="223" y="385"/>
                  </a:lnTo>
                  <a:lnTo>
                    <a:pt x="250" y="376"/>
                  </a:lnTo>
                  <a:lnTo>
                    <a:pt x="260" y="357"/>
                  </a:lnTo>
                  <a:lnTo>
                    <a:pt x="246" y="371"/>
                  </a:lnTo>
                  <a:lnTo>
                    <a:pt x="227" y="381"/>
                  </a:lnTo>
                  <a:lnTo>
                    <a:pt x="227" y="362"/>
                  </a:lnTo>
                  <a:lnTo>
                    <a:pt x="227" y="348"/>
                  </a:lnTo>
                  <a:lnTo>
                    <a:pt x="209" y="357"/>
                  </a:lnTo>
                  <a:lnTo>
                    <a:pt x="190" y="367"/>
                  </a:lnTo>
                  <a:lnTo>
                    <a:pt x="181" y="381"/>
                  </a:lnTo>
                  <a:lnTo>
                    <a:pt x="172" y="394"/>
                  </a:lnTo>
                  <a:lnTo>
                    <a:pt x="167" y="408"/>
                  </a:lnTo>
                  <a:lnTo>
                    <a:pt x="162" y="422"/>
                  </a:lnTo>
                  <a:lnTo>
                    <a:pt x="158" y="436"/>
                  </a:lnTo>
                  <a:lnTo>
                    <a:pt x="148" y="450"/>
                  </a:lnTo>
                  <a:lnTo>
                    <a:pt x="139" y="464"/>
                  </a:lnTo>
                  <a:lnTo>
                    <a:pt x="135" y="478"/>
                  </a:lnTo>
                  <a:lnTo>
                    <a:pt x="125" y="492"/>
                  </a:lnTo>
                  <a:lnTo>
                    <a:pt x="116" y="506"/>
                  </a:lnTo>
                  <a:lnTo>
                    <a:pt x="116" y="520"/>
                  </a:lnTo>
                  <a:lnTo>
                    <a:pt x="111" y="534"/>
                  </a:lnTo>
                  <a:lnTo>
                    <a:pt x="111" y="548"/>
                  </a:lnTo>
                  <a:lnTo>
                    <a:pt x="102" y="562"/>
                  </a:lnTo>
                  <a:lnTo>
                    <a:pt x="93" y="575"/>
                  </a:lnTo>
                  <a:lnTo>
                    <a:pt x="88" y="589"/>
                  </a:lnTo>
                  <a:lnTo>
                    <a:pt x="88" y="603"/>
                  </a:lnTo>
                  <a:lnTo>
                    <a:pt x="79" y="617"/>
                  </a:lnTo>
                  <a:lnTo>
                    <a:pt x="74" y="631"/>
                  </a:lnTo>
                  <a:lnTo>
                    <a:pt x="65" y="645"/>
                  </a:lnTo>
                  <a:lnTo>
                    <a:pt x="56" y="659"/>
                  </a:lnTo>
                  <a:lnTo>
                    <a:pt x="51" y="673"/>
                  </a:lnTo>
                  <a:lnTo>
                    <a:pt x="51" y="687"/>
                  </a:lnTo>
                  <a:lnTo>
                    <a:pt x="42" y="701"/>
                  </a:lnTo>
                  <a:lnTo>
                    <a:pt x="37" y="687"/>
                  </a:lnTo>
                  <a:lnTo>
                    <a:pt x="23" y="696"/>
                  </a:lnTo>
                  <a:lnTo>
                    <a:pt x="9" y="710"/>
                  </a:lnTo>
                  <a:lnTo>
                    <a:pt x="0" y="724"/>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96" name="Freeform 28"/>
            <p:cNvSpPr>
              <a:spLocks/>
            </p:cNvSpPr>
            <p:nvPr/>
          </p:nvSpPr>
          <p:spPr bwMode="auto">
            <a:xfrm>
              <a:off x="4194" y="1176"/>
              <a:ext cx="20" cy="28"/>
            </a:xfrm>
            <a:custGeom>
              <a:avLst/>
              <a:gdLst>
                <a:gd name="T0" fmla="*/ 19 w 20"/>
                <a:gd name="T1" fmla="*/ 27 h 28"/>
                <a:gd name="T2" fmla="*/ 14 w 20"/>
                <a:gd name="T3" fmla="*/ 14 h 28"/>
                <a:gd name="T4" fmla="*/ 0 w 20"/>
                <a:gd name="T5" fmla="*/ 14 h 28"/>
                <a:gd name="T6" fmla="*/ 5 w 20"/>
                <a:gd name="T7" fmla="*/ 0 h 28"/>
                <a:gd name="T8" fmla="*/ 10 w 20"/>
                <a:gd name="T9" fmla="*/ 14 h 28"/>
                <a:gd name="T10" fmla="*/ 19 w 20"/>
                <a:gd name="T11" fmla="*/ 27 h 28"/>
              </a:gdLst>
              <a:ahLst/>
              <a:cxnLst>
                <a:cxn ang="0">
                  <a:pos x="T0" y="T1"/>
                </a:cxn>
                <a:cxn ang="0">
                  <a:pos x="T2" y="T3"/>
                </a:cxn>
                <a:cxn ang="0">
                  <a:pos x="T4" y="T5"/>
                </a:cxn>
                <a:cxn ang="0">
                  <a:pos x="T6" y="T7"/>
                </a:cxn>
                <a:cxn ang="0">
                  <a:pos x="T8" y="T9"/>
                </a:cxn>
                <a:cxn ang="0">
                  <a:pos x="T10" y="T11"/>
                </a:cxn>
              </a:cxnLst>
              <a:rect l="0" t="0" r="r" b="b"/>
              <a:pathLst>
                <a:path w="20" h="28">
                  <a:moveTo>
                    <a:pt x="19" y="27"/>
                  </a:moveTo>
                  <a:lnTo>
                    <a:pt x="14" y="14"/>
                  </a:lnTo>
                  <a:lnTo>
                    <a:pt x="0" y="14"/>
                  </a:lnTo>
                  <a:lnTo>
                    <a:pt x="5" y="0"/>
                  </a:lnTo>
                  <a:lnTo>
                    <a:pt x="10" y="14"/>
                  </a:lnTo>
                  <a:lnTo>
                    <a:pt x="19" y="27"/>
                  </a:lnTo>
                </a:path>
              </a:pathLst>
            </a:custGeom>
            <a:solidFill>
              <a:schemeClr val="accent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97" name="Freeform 29"/>
            <p:cNvSpPr>
              <a:spLocks/>
            </p:cNvSpPr>
            <p:nvPr/>
          </p:nvSpPr>
          <p:spPr bwMode="auto">
            <a:xfrm>
              <a:off x="3720" y="2138"/>
              <a:ext cx="108" cy="38"/>
            </a:xfrm>
            <a:custGeom>
              <a:avLst/>
              <a:gdLst>
                <a:gd name="T0" fmla="*/ 9 w 108"/>
                <a:gd name="T1" fmla="*/ 0 h 38"/>
                <a:gd name="T2" fmla="*/ 0 w 108"/>
                <a:gd name="T3" fmla="*/ 14 h 38"/>
                <a:gd name="T4" fmla="*/ 14 w 108"/>
                <a:gd name="T5" fmla="*/ 23 h 38"/>
                <a:gd name="T6" fmla="*/ 9 w 108"/>
                <a:gd name="T7" fmla="*/ 9 h 38"/>
                <a:gd name="T8" fmla="*/ 23 w 108"/>
                <a:gd name="T9" fmla="*/ 9 h 38"/>
                <a:gd name="T10" fmla="*/ 37 w 108"/>
                <a:gd name="T11" fmla="*/ 14 h 38"/>
                <a:gd name="T12" fmla="*/ 47 w 108"/>
                <a:gd name="T13" fmla="*/ 28 h 38"/>
                <a:gd name="T14" fmla="*/ 33 w 108"/>
                <a:gd name="T15" fmla="*/ 28 h 38"/>
                <a:gd name="T16" fmla="*/ 19 w 108"/>
                <a:gd name="T17" fmla="*/ 28 h 38"/>
                <a:gd name="T18" fmla="*/ 23 w 108"/>
                <a:gd name="T19" fmla="*/ 14 h 38"/>
                <a:gd name="T20" fmla="*/ 37 w 108"/>
                <a:gd name="T21" fmla="*/ 9 h 38"/>
                <a:gd name="T22" fmla="*/ 51 w 108"/>
                <a:gd name="T23" fmla="*/ 9 h 38"/>
                <a:gd name="T24" fmla="*/ 65 w 108"/>
                <a:gd name="T25" fmla="*/ 14 h 38"/>
                <a:gd name="T26" fmla="*/ 65 w 108"/>
                <a:gd name="T27" fmla="*/ 28 h 38"/>
                <a:gd name="T28" fmla="*/ 47 w 108"/>
                <a:gd name="T29" fmla="*/ 32 h 38"/>
                <a:gd name="T30" fmla="*/ 33 w 108"/>
                <a:gd name="T31" fmla="*/ 37 h 38"/>
                <a:gd name="T32" fmla="*/ 33 w 108"/>
                <a:gd name="T33" fmla="*/ 23 h 38"/>
                <a:gd name="T34" fmla="*/ 47 w 108"/>
                <a:gd name="T35" fmla="*/ 14 h 38"/>
                <a:gd name="T36" fmla="*/ 65 w 108"/>
                <a:gd name="T37" fmla="*/ 14 h 38"/>
                <a:gd name="T38" fmla="*/ 79 w 108"/>
                <a:gd name="T39" fmla="*/ 14 h 38"/>
                <a:gd name="T40" fmla="*/ 93 w 108"/>
                <a:gd name="T41" fmla="*/ 19 h 38"/>
                <a:gd name="T42" fmla="*/ 93 w 108"/>
                <a:gd name="T43" fmla="*/ 32 h 38"/>
                <a:gd name="T44" fmla="*/ 79 w 108"/>
                <a:gd name="T45" fmla="*/ 37 h 38"/>
                <a:gd name="T46" fmla="*/ 65 w 108"/>
                <a:gd name="T47" fmla="*/ 37 h 38"/>
                <a:gd name="T48" fmla="*/ 65 w 108"/>
                <a:gd name="T49" fmla="*/ 23 h 38"/>
                <a:gd name="T50" fmla="*/ 79 w 108"/>
                <a:gd name="T51" fmla="*/ 23 h 38"/>
                <a:gd name="T52" fmla="*/ 93 w 108"/>
                <a:gd name="T53" fmla="*/ 23 h 38"/>
                <a:gd name="T54" fmla="*/ 107 w 108"/>
                <a:gd name="T5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 h="38">
                  <a:moveTo>
                    <a:pt x="9" y="0"/>
                  </a:moveTo>
                  <a:lnTo>
                    <a:pt x="0" y="14"/>
                  </a:lnTo>
                  <a:lnTo>
                    <a:pt x="14" y="23"/>
                  </a:lnTo>
                  <a:lnTo>
                    <a:pt x="9" y="9"/>
                  </a:lnTo>
                  <a:lnTo>
                    <a:pt x="23" y="9"/>
                  </a:lnTo>
                  <a:lnTo>
                    <a:pt x="37" y="14"/>
                  </a:lnTo>
                  <a:lnTo>
                    <a:pt x="47" y="28"/>
                  </a:lnTo>
                  <a:lnTo>
                    <a:pt x="33" y="28"/>
                  </a:lnTo>
                  <a:lnTo>
                    <a:pt x="19" y="28"/>
                  </a:lnTo>
                  <a:lnTo>
                    <a:pt x="23" y="14"/>
                  </a:lnTo>
                  <a:lnTo>
                    <a:pt x="37" y="9"/>
                  </a:lnTo>
                  <a:lnTo>
                    <a:pt x="51" y="9"/>
                  </a:lnTo>
                  <a:lnTo>
                    <a:pt x="65" y="14"/>
                  </a:lnTo>
                  <a:lnTo>
                    <a:pt x="65" y="28"/>
                  </a:lnTo>
                  <a:lnTo>
                    <a:pt x="47" y="32"/>
                  </a:lnTo>
                  <a:lnTo>
                    <a:pt x="33" y="37"/>
                  </a:lnTo>
                  <a:lnTo>
                    <a:pt x="33" y="23"/>
                  </a:lnTo>
                  <a:lnTo>
                    <a:pt x="47" y="14"/>
                  </a:lnTo>
                  <a:lnTo>
                    <a:pt x="65" y="14"/>
                  </a:lnTo>
                  <a:lnTo>
                    <a:pt x="79" y="14"/>
                  </a:lnTo>
                  <a:lnTo>
                    <a:pt x="93" y="19"/>
                  </a:lnTo>
                  <a:lnTo>
                    <a:pt x="93" y="32"/>
                  </a:lnTo>
                  <a:lnTo>
                    <a:pt x="79" y="37"/>
                  </a:lnTo>
                  <a:lnTo>
                    <a:pt x="65" y="37"/>
                  </a:lnTo>
                  <a:lnTo>
                    <a:pt x="65" y="23"/>
                  </a:lnTo>
                  <a:lnTo>
                    <a:pt x="79" y="23"/>
                  </a:lnTo>
                  <a:lnTo>
                    <a:pt x="93" y="23"/>
                  </a:lnTo>
                  <a:lnTo>
                    <a:pt x="107" y="23"/>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98" name="Freeform 30"/>
            <p:cNvSpPr>
              <a:spLocks/>
            </p:cNvSpPr>
            <p:nvPr/>
          </p:nvSpPr>
          <p:spPr bwMode="auto">
            <a:xfrm>
              <a:off x="4124" y="1552"/>
              <a:ext cx="29" cy="294"/>
            </a:xfrm>
            <a:custGeom>
              <a:avLst/>
              <a:gdLst>
                <a:gd name="T0" fmla="*/ 28 w 29"/>
                <a:gd name="T1" fmla="*/ 0 h 294"/>
                <a:gd name="T2" fmla="*/ 28 w 29"/>
                <a:gd name="T3" fmla="*/ 14 h 294"/>
                <a:gd name="T4" fmla="*/ 23 w 29"/>
                <a:gd name="T5" fmla="*/ 33 h 294"/>
                <a:gd name="T6" fmla="*/ 19 w 29"/>
                <a:gd name="T7" fmla="*/ 47 h 294"/>
                <a:gd name="T8" fmla="*/ 19 w 29"/>
                <a:gd name="T9" fmla="*/ 60 h 294"/>
                <a:gd name="T10" fmla="*/ 9 w 29"/>
                <a:gd name="T11" fmla="*/ 79 h 294"/>
                <a:gd name="T12" fmla="*/ 5 w 29"/>
                <a:gd name="T13" fmla="*/ 98 h 294"/>
                <a:gd name="T14" fmla="*/ 0 w 29"/>
                <a:gd name="T15" fmla="*/ 116 h 294"/>
                <a:gd name="T16" fmla="*/ 0 w 29"/>
                <a:gd name="T17" fmla="*/ 135 h 294"/>
                <a:gd name="T18" fmla="*/ 0 w 29"/>
                <a:gd name="T19" fmla="*/ 149 h 294"/>
                <a:gd name="T20" fmla="*/ 0 w 29"/>
                <a:gd name="T21" fmla="*/ 163 h 294"/>
                <a:gd name="T22" fmla="*/ 0 w 29"/>
                <a:gd name="T23" fmla="*/ 177 h 294"/>
                <a:gd name="T24" fmla="*/ 0 w 29"/>
                <a:gd name="T25" fmla="*/ 191 h 294"/>
                <a:gd name="T26" fmla="*/ 0 w 29"/>
                <a:gd name="T27" fmla="*/ 205 h 294"/>
                <a:gd name="T28" fmla="*/ 5 w 29"/>
                <a:gd name="T29" fmla="*/ 219 h 294"/>
                <a:gd name="T30" fmla="*/ 5 w 29"/>
                <a:gd name="T31" fmla="*/ 237 h 294"/>
                <a:gd name="T32" fmla="*/ 5 w 29"/>
                <a:gd name="T33" fmla="*/ 251 h 294"/>
                <a:gd name="T34" fmla="*/ 5 w 29"/>
                <a:gd name="T35" fmla="*/ 265 h 294"/>
                <a:gd name="T36" fmla="*/ 5 w 29"/>
                <a:gd name="T37" fmla="*/ 279 h 294"/>
                <a:gd name="T38" fmla="*/ 0 w 29"/>
                <a:gd name="T39" fmla="*/ 293 h 294"/>
                <a:gd name="T40" fmla="*/ 0 w 29"/>
                <a:gd name="T41" fmla="*/ 279 h 294"/>
                <a:gd name="T42" fmla="*/ 5 w 29"/>
                <a:gd name="T43" fmla="*/ 265 h 294"/>
                <a:gd name="T44" fmla="*/ 5 w 29"/>
                <a:gd name="T45" fmla="*/ 251 h 294"/>
                <a:gd name="T46" fmla="*/ 5 w 29"/>
                <a:gd name="T47" fmla="*/ 237 h 294"/>
                <a:gd name="T48" fmla="*/ 5 w 29"/>
                <a:gd name="T49" fmla="*/ 223 h 294"/>
                <a:gd name="T50" fmla="*/ 5 w 29"/>
                <a:gd name="T51" fmla="*/ 20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294">
                  <a:moveTo>
                    <a:pt x="28" y="0"/>
                  </a:moveTo>
                  <a:lnTo>
                    <a:pt x="28" y="14"/>
                  </a:lnTo>
                  <a:lnTo>
                    <a:pt x="23" y="33"/>
                  </a:lnTo>
                  <a:lnTo>
                    <a:pt x="19" y="47"/>
                  </a:lnTo>
                  <a:lnTo>
                    <a:pt x="19" y="60"/>
                  </a:lnTo>
                  <a:lnTo>
                    <a:pt x="9" y="79"/>
                  </a:lnTo>
                  <a:lnTo>
                    <a:pt x="5" y="98"/>
                  </a:lnTo>
                  <a:lnTo>
                    <a:pt x="0" y="116"/>
                  </a:lnTo>
                  <a:lnTo>
                    <a:pt x="0" y="135"/>
                  </a:lnTo>
                  <a:lnTo>
                    <a:pt x="0" y="149"/>
                  </a:lnTo>
                  <a:lnTo>
                    <a:pt x="0" y="163"/>
                  </a:lnTo>
                  <a:lnTo>
                    <a:pt x="0" y="177"/>
                  </a:lnTo>
                  <a:lnTo>
                    <a:pt x="0" y="191"/>
                  </a:lnTo>
                  <a:lnTo>
                    <a:pt x="0" y="205"/>
                  </a:lnTo>
                  <a:lnTo>
                    <a:pt x="5" y="219"/>
                  </a:lnTo>
                  <a:lnTo>
                    <a:pt x="5" y="237"/>
                  </a:lnTo>
                  <a:lnTo>
                    <a:pt x="5" y="251"/>
                  </a:lnTo>
                  <a:lnTo>
                    <a:pt x="5" y="265"/>
                  </a:lnTo>
                  <a:lnTo>
                    <a:pt x="5" y="279"/>
                  </a:lnTo>
                  <a:lnTo>
                    <a:pt x="0" y="293"/>
                  </a:lnTo>
                  <a:lnTo>
                    <a:pt x="0" y="279"/>
                  </a:lnTo>
                  <a:lnTo>
                    <a:pt x="5" y="265"/>
                  </a:lnTo>
                  <a:lnTo>
                    <a:pt x="5" y="251"/>
                  </a:lnTo>
                  <a:lnTo>
                    <a:pt x="5" y="237"/>
                  </a:lnTo>
                  <a:lnTo>
                    <a:pt x="5" y="223"/>
                  </a:lnTo>
                  <a:lnTo>
                    <a:pt x="5" y="209"/>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3999" name="Freeform 31"/>
            <p:cNvSpPr>
              <a:spLocks/>
            </p:cNvSpPr>
            <p:nvPr/>
          </p:nvSpPr>
          <p:spPr bwMode="auto">
            <a:xfrm>
              <a:off x="4199" y="1510"/>
              <a:ext cx="47" cy="299"/>
            </a:xfrm>
            <a:custGeom>
              <a:avLst/>
              <a:gdLst>
                <a:gd name="T0" fmla="*/ 46 w 47"/>
                <a:gd name="T1" fmla="*/ 0 h 299"/>
                <a:gd name="T2" fmla="*/ 41 w 47"/>
                <a:gd name="T3" fmla="*/ 14 h 299"/>
                <a:gd name="T4" fmla="*/ 37 w 47"/>
                <a:gd name="T5" fmla="*/ 28 h 299"/>
                <a:gd name="T6" fmla="*/ 32 w 47"/>
                <a:gd name="T7" fmla="*/ 42 h 299"/>
                <a:gd name="T8" fmla="*/ 23 w 47"/>
                <a:gd name="T9" fmla="*/ 61 h 299"/>
                <a:gd name="T10" fmla="*/ 14 w 47"/>
                <a:gd name="T11" fmla="*/ 75 h 299"/>
                <a:gd name="T12" fmla="*/ 14 w 47"/>
                <a:gd name="T13" fmla="*/ 88 h 299"/>
                <a:gd name="T14" fmla="*/ 9 w 47"/>
                <a:gd name="T15" fmla="*/ 107 h 299"/>
                <a:gd name="T16" fmla="*/ 9 w 47"/>
                <a:gd name="T17" fmla="*/ 121 h 299"/>
                <a:gd name="T18" fmla="*/ 5 w 47"/>
                <a:gd name="T19" fmla="*/ 135 h 299"/>
                <a:gd name="T20" fmla="*/ 0 w 47"/>
                <a:gd name="T21" fmla="*/ 149 h 299"/>
                <a:gd name="T22" fmla="*/ 0 w 47"/>
                <a:gd name="T23" fmla="*/ 163 h 299"/>
                <a:gd name="T24" fmla="*/ 0 w 47"/>
                <a:gd name="T25" fmla="*/ 177 h 299"/>
                <a:gd name="T26" fmla="*/ 0 w 47"/>
                <a:gd name="T27" fmla="*/ 191 h 299"/>
                <a:gd name="T28" fmla="*/ 0 w 47"/>
                <a:gd name="T29" fmla="*/ 210 h 299"/>
                <a:gd name="T30" fmla="*/ 0 w 47"/>
                <a:gd name="T31" fmla="*/ 224 h 299"/>
                <a:gd name="T32" fmla="*/ 0 w 47"/>
                <a:gd name="T33" fmla="*/ 237 h 299"/>
                <a:gd name="T34" fmla="*/ 0 w 47"/>
                <a:gd name="T35" fmla="*/ 256 h 299"/>
                <a:gd name="T36" fmla="*/ 0 w 47"/>
                <a:gd name="T37" fmla="*/ 270 h 299"/>
                <a:gd name="T38" fmla="*/ 0 w 47"/>
                <a:gd name="T39" fmla="*/ 284 h 299"/>
                <a:gd name="T40" fmla="*/ 0 w 47"/>
                <a:gd name="T41"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299">
                  <a:moveTo>
                    <a:pt x="46" y="0"/>
                  </a:moveTo>
                  <a:lnTo>
                    <a:pt x="41" y="14"/>
                  </a:lnTo>
                  <a:lnTo>
                    <a:pt x="37" y="28"/>
                  </a:lnTo>
                  <a:lnTo>
                    <a:pt x="32" y="42"/>
                  </a:lnTo>
                  <a:lnTo>
                    <a:pt x="23" y="61"/>
                  </a:lnTo>
                  <a:lnTo>
                    <a:pt x="14" y="75"/>
                  </a:lnTo>
                  <a:lnTo>
                    <a:pt x="14" y="88"/>
                  </a:lnTo>
                  <a:lnTo>
                    <a:pt x="9" y="107"/>
                  </a:lnTo>
                  <a:lnTo>
                    <a:pt x="9" y="121"/>
                  </a:lnTo>
                  <a:lnTo>
                    <a:pt x="5" y="135"/>
                  </a:lnTo>
                  <a:lnTo>
                    <a:pt x="0" y="149"/>
                  </a:lnTo>
                  <a:lnTo>
                    <a:pt x="0" y="163"/>
                  </a:lnTo>
                  <a:lnTo>
                    <a:pt x="0" y="177"/>
                  </a:lnTo>
                  <a:lnTo>
                    <a:pt x="0" y="191"/>
                  </a:lnTo>
                  <a:lnTo>
                    <a:pt x="0" y="210"/>
                  </a:lnTo>
                  <a:lnTo>
                    <a:pt x="0" y="224"/>
                  </a:lnTo>
                  <a:lnTo>
                    <a:pt x="0" y="237"/>
                  </a:lnTo>
                  <a:lnTo>
                    <a:pt x="0" y="256"/>
                  </a:lnTo>
                  <a:lnTo>
                    <a:pt x="0" y="270"/>
                  </a:lnTo>
                  <a:lnTo>
                    <a:pt x="0" y="284"/>
                  </a:lnTo>
                  <a:lnTo>
                    <a:pt x="0" y="29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00" name="Freeform 32"/>
            <p:cNvSpPr>
              <a:spLocks/>
            </p:cNvSpPr>
            <p:nvPr/>
          </p:nvSpPr>
          <p:spPr bwMode="auto">
            <a:xfrm>
              <a:off x="4124" y="1598"/>
              <a:ext cx="317" cy="503"/>
            </a:xfrm>
            <a:custGeom>
              <a:avLst/>
              <a:gdLst>
                <a:gd name="T0" fmla="*/ 316 w 317"/>
                <a:gd name="T1" fmla="*/ 0 h 503"/>
                <a:gd name="T2" fmla="*/ 311 w 317"/>
                <a:gd name="T3" fmla="*/ 14 h 503"/>
                <a:gd name="T4" fmla="*/ 302 w 317"/>
                <a:gd name="T5" fmla="*/ 28 h 503"/>
                <a:gd name="T6" fmla="*/ 297 w 317"/>
                <a:gd name="T7" fmla="*/ 42 h 503"/>
                <a:gd name="T8" fmla="*/ 293 w 317"/>
                <a:gd name="T9" fmla="*/ 56 h 503"/>
                <a:gd name="T10" fmla="*/ 288 w 317"/>
                <a:gd name="T11" fmla="*/ 74 h 503"/>
                <a:gd name="T12" fmla="*/ 283 w 317"/>
                <a:gd name="T13" fmla="*/ 88 h 503"/>
                <a:gd name="T14" fmla="*/ 256 w 317"/>
                <a:gd name="T15" fmla="*/ 195 h 503"/>
                <a:gd name="T16" fmla="*/ 237 w 317"/>
                <a:gd name="T17" fmla="*/ 246 h 503"/>
                <a:gd name="T18" fmla="*/ 200 w 317"/>
                <a:gd name="T19" fmla="*/ 284 h 503"/>
                <a:gd name="T20" fmla="*/ 65 w 317"/>
                <a:gd name="T21" fmla="*/ 446 h 503"/>
                <a:gd name="T22" fmla="*/ 46 w 317"/>
                <a:gd name="T23" fmla="*/ 451 h 503"/>
                <a:gd name="T24" fmla="*/ 0 w 317"/>
                <a:gd name="T25" fmla="*/ 456 h 503"/>
                <a:gd name="T26" fmla="*/ 23 w 317"/>
                <a:gd name="T27" fmla="*/ 460 h 503"/>
                <a:gd name="T28" fmla="*/ 37 w 317"/>
                <a:gd name="T29" fmla="*/ 460 h 503"/>
                <a:gd name="T30" fmla="*/ 28 w 317"/>
                <a:gd name="T31" fmla="*/ 474 h 503"/>
                <a:gd name="T32" fmla="*/ 19 w 317"/>
                <a:gd name="T33" fmla="*/ 488 h 503"/>
                <a:gd name="T34" fmla="*/ 5 w 317"/>
                <a:gd name="T35" fmla="*/ 50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503">
                  <a:moveTo>
                    <a:pt x="316" y="0"/>
                  </a:moveTo>
                  <a:lnTo>
                    <a:pt x="311" y="14"/>
                  </a:lnTo>
                  <a:lnTo>
                    <a:pt x="302" y="28"/>
                  </a:lnTo>
                  <a:lnTo>
                    <a:pt x="297" y="42"/>
                  </a:lnTo>
                  <a:lnTo>
                    <a:pt x="293" y="56"/>
                  </a:lnTo>
                  <a:lnTo>
                    <a:pt x="288" y="74"/>
                  </a:lnTo>
                  <a:lnTo>
                    <a:pt x="283" y="88"/>
                  </a:lnTo>
                  <a:lnTo>
                    <a:pt x="256" y="195"/>
                  </a:lnTo>
                  <a:lnTo>
                    <a:pt x="237" y="246"/>
                  </a:lnTo>
                  <a:lnTo>
                    <a:pt x="200" y="284"/>
                  </a:lnTo>
                  <a:lnTo>
                    <a:pt x="65" y="446"/>
                  </a:lnTo>
                  <a:lnTo>
                    <a:pt x="46" y="451"/>
                  </a:lnTo>
                  <a:lnTo>
                    <a:pt x="0" y="456"/>
                  </a:lnTo>
                  <a:lnTo>
                    <a:pt x="23" y="460"/>
                  </a:lnTo>
                  <a:lnTo>
                    <a:pt x="37" y="460"/>
                  </a:lnTo>
                  <a:lnTo>
                    <a:pt x="28" y="474"/>
                  </a:lnTo>
                  <a:lnTo>
                    <a:pt x="19" y="488"/>
                  </a:lnTo>
                  <a:lnTo>
                    <a:pt x="5" y="502"/>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01" name="Freeform 33"/>
            <p:cNvSpPr>
              <a:spLocks/>
            </p:cNvSpPr>
            <p:nvPr/>
          </p:nvSpPr>
          <p:spPr bwMode="auto">
            <a:xfrm>
              <a:off x="4231" y="1585"/>
              <a:ext cx="238" cy="409"/>
            </a:xfrm>
            <a:custGeom>
              <a:avLst/>
              <a:gdLst>
                <a:gd name="T0" fmla="*/ 237 w 238"/>
                <a:gd name="T1" fmla="*/ 0 h 409"/>
                <a:gd name="T2" fmla="*/ 237 w 238"/>
                <a:gd name="T3" fmla="*/ 19 h 409"/>
                <a:gd name="T4" fmla="*/ 237 w 238"/>
                <a:gd name="T5" fmla="*/ 32 h 409"/>
                <a:gd name="T6" fmla="*/ 237 w 238"/>
                <a:gd name="T7" fmla="*/ 46 h 409"/>
                <a:gd name="T8" fmla="*/ 228 w 238"/>
                <a:gd name="T9" fmla="*/ 83 h 409"/>
                <a:gd name="T10" fmla="*/ 218 w 238"/>
                <a:gd name="T11" fmla="*/ 97 h 409"/>
                <a:gd name="T12" fmla="*/ 209 w 238"/>
                <a:gd name="T13" fmla="*/ 116 h 409"/>
                <a:gd name="T14" fmla="*/ 204 w 238"/>
                <a:gd name="T15" fmla="*/ 130 h 409"/>
                <a:gd name="T16" fmla="*/ 200 w 238"/>
                <a:gd name="T17" fmla="*/ 144 h 409"/>
                <a:gd name="T18" fmla="*/ 200 w 238"/>
                <a:gd name="T19" fmla="*/ 158 h 409"/>
                <a:gd name="T20" fmla="*/ 200 w 238"/>
                <a:gd name="T21" fmla="*/ 172 h 409"/>
                <a:gd name="T22" fmla="*/ 200 w 238"/>
                <a:gd name="T23" fmla="*/ 190 h 409"/>
                <a:gd name="T24" fmla="*/ 200 w 238"/>
                <a:gd name="T25" fmla="*/ 204 h 409"/>
                <a:gd name="T26" fmla="*/ 200 w 238"/>
                <a:gd name="T27" fmla="*/ 218 h 409"/>
                <a:gd name="T28" fmla="*/ 195 w 238"/>
                <a:gd name="T29" fmla="*/ 232 h 409"/>
                <a:gd name="T30" fmla="*/ 195 w 238"/>
                <a:gd name="T31" fmla="*/ 246 h 409"/>
                <a:gd name="T32" fmla="*/ 195 w 238"/>
                <a:gd name="T33" fmla="*/ 260 h 409"/>
                <a:gd name="T34" fmla="*/ 195 w 238"/>
                <a:gd name="T35" fmla="*/ 274 h 409"/>
                <a:gd name="T36" fmla="*/ 195 w 238"/>
                <a:gd name="T37" fmla="*/ 292 h 409"/>
                <a:gd name="T38" fmla="*/ 191 w 238"/>
                <a:gd name="T39" fmla="*/ 306 h 409"/>
                <a:gd name="T40" fmla="*/ 191 w 238"/>
                <a:gd name="T41" fmla="*/ 325 h 409"/>
                <a:gd name="T42" fmla="*/ 191 w 238"/>
                <a:gd name="T43" fmla="*/ 343 h 409"/>
                <a:gd name="T44" fmla="*/ 191 w 238"/>
                <a:gd name="T45" fmla="*/ 357 h 409"/>
                <a:gd name="T46" fmla="*/ 191 w 238"/>
                <a:gd name="T47" fmla="*/ 371 h 409"/>
                <a:gd name="T48" fmla="*/ 181 w 238"/>
                <a:gd name="T49" fmla="*/ 352 h 409"/>
                <a:gd name="T50" fmla="*/ 181 w 238"/>
                <a:gd name="T51" fmla="*/ 338 h 409"/>
                <a:gd name="T52" fmla="*/ 200 w 238"/>
                <a:gd name="T53" fmla="*/ 334 h 409"/>
                <a:gd name="T54" fmla="*/ 214 w 238"/>
                <a:gd name="T55" fmla="*/ 348 h 409"/>
                <a:gd name="T56" fmla="*/ 204 w 238"/>
                <a:gd name="T57" fmla="*/ 362 h 409"/>
                <a:gd name="T58" fmla="*/ 204 w 238"/>
                <a:gd name="T59" fmla="*/ 376 h 409"/>
                <a:gd name="T60" fmla="*/ 191 w 238"/>
                <a:gd name="T61" fmla="*/ 380 h 409"/>
                <a:gd name="T62" fmla="*/ 172 w 238"/>
                <a:gd name="T63" fmla="*/ 385 h 409"/>
                <a:gd name="T64" fmla="*/ 153 w 238"/>
                <a:gd name="T65" fmla="*/ 385 h 409"/>
                <a:gd name="T66" fmla="*/ 135 w 238"/>
                <a:gd name="T67" fmla="*/ 399 h 409"/>
                <a:gd name="T68" fmla="*/ 98 w 238"/>
                <a:gd name="T69" fmla="*/ 403 h 409"/>
                <a:gd name="T70" fmla="*/ 84 w 238"/>
                <a:gd name="T71" fmla="*/ 408 h 409"/>
                <a:gd name="T72" fmla="*/ 70 w 238"/>
                <a:gd name="T73" fmla="*/ 408 h 409"/>
                <a:gd name="T74" fmla="*/ 84 w 238"/>
                <a:gd name="T75" fmla="*/ 394 h 409"/>
                <a:gd name="T76" fmla="*/ 98 w 238"/>
                <a:gd name="T77" fmla="*/ 385 h 409"/>
                <a:gd name="T78" fmla="*/ 84 w 238"/>
                <a:gd name="T79" fmla="*/ 389 h 409"/>
                <a:gd name="T80" fmla="*/ 70 w 238"/>
                <a:gd name="T81" fmla="*/ 394 h 409"/>
                <a:gd name="T82" fmla="*/ 56 w 238"/>
                <a:gd name="T83" fmla="*/ 394 h 409"/>
                <a:gd name="T84" fmla="*/ 37 w 238"/>
                <a:gd name="T85" fmla="*/ 403 h 409"/>
                <a:gd name="T86" fmla="*/ 0 w 238"/>
                <a:gd name="T87" fmla="*/ 40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409">
                  <a:moveTo>
                    <a:pt x="237" y="0"/>
                  </a:moveTo>
                  <a:lnTo>
                    <a:pt x="237" y="19"/>
                  </a:lnTo>
                  <a:lnTo>
                    <a:pt x="237" y="32"/>
                  </a:lnTo>
                  <a:lnTo>
                    <a:pt x="237" y="46"/>
                  </a:lnTo>
                  <a:lnTo>
                    <a:pt x="228" y="83"/>
                  </a:lnTo>
                  <a:lnTo>
                    <a:pt x="218" y="97"/>
                  </a:lnTo>
                  <a:lnTo>
                    <a:pt x="209" y="116"/>
                  </a:lnTo>
                  <a:lnTo>
                    <a:pt x="204" y="130"/>
                  </a:lnTo>
                  <a:lnTo>
                    <a:pt x="200" y="144"/>
                  </a:lnTo>
                  <a:lnTo>
                    <a:pt x="200" y="158"/>
                  </a:lnTo>
                  <a:lnTo>
                    <a:pt x="200" y="172"/>
                  </a:lnTo>
                  <a:lnTo>
                    <a:pt x="200" y="190"/>
                  </a:lnTo>
                  <a:lnTo>
                    <a:pt x="200" y="204"/>
                  </a:lnTo>
                  <a:lnTo>
                    <a:pt x="200" y="218"/>
                  </a:lnTo>
                  <a:lnTo>
                    <a:pt x="195" y="232"/>
                  </a:lnTo>
                  <a:lnTo>
                    <a:pt x="195" y="246"/>
                  </a:lnTo>
                  <a:lnTo>
                    <a:pt x="195" y="260"/>
                  </a:lnTo>
                  <a:lnTo>
                    <a:pt x="195" y="274"/>
                  </a:lnTo>
                  <a:lnTo>
                    <a:pt x="195" y="292"/>
                  </a:lnTo>
                  <a:lnTo>
                    <a:pt x="191" y="306"/>
                  </a:lnTo>
                  <a:lnTo>
                    <a:pt x="191" y="325"/>
                  </a:lnTo>
                  <a:lnTo>
                    <a:pt x="191" y="343"/>
                  </a:lnTo>
                  <a:lnTo>
                    <a:pt x="191" y="357"/>
                  </a:lnTo>
                  <a:lnTo>
                    <a:pt x="191" y="371"/>
                  </a:lnTo>
                  <a:lnTo>
                    <a:pt x="181" y="352"/>
                  </a:lnTo>
                  <a:lnTo>
                    <a:pt x="181" y="338"/>
                  </a:lnTo>
                  <a:lnTo>
                    <a:pt x="200" y="334"/>
                  </a:lnTo>
                  <a:lnTo>
                    <a:pt x="214" y="348"/>
                  </a:lnTo>
                  <a:lnTo>
                    <a:pt x="204" y="362"/>
                  </a:lnTo>
                  <a:lnTo>
                    <a:pt x="204" y="376"/>
                  </a:lnTo>
                  <a:lnTo>
                    <a:pt x="191" y="380"/>
                  </a:lnTo>
                  <a:lnTo>
                    <a:pt x="172" y="385"/>
                  </a:lnTo>
                  <a:lnTo>
                    <a:pt x="153" y="385"/>
                  </a:lnTo>
                  <a:lnTo>
                    <a:pt x="135" y="399"/>
                  </a:lnTo>
                  <a:lnTo>
                    <a:pt x="98" y="403"/>
                  </a:lnTo>
                  <a:lnTo>
                    <a:pt x="84" y="408"/>
                  </a:lnTo>
                  <a:lnTo>
                    <a:pt x="70" y="408"/>
                  </a:lnTo>
                  <a:lnTo>
                    <a:pt x="84" y="394"/>
                  </a:lnTo>
                  <a:lnTo>
                    <a:pt x="98" y="385"/>
                  </a:lnTo>
                  <a:lnTo>
                    <a:pt x="84" y="389"/>
                  </a:lnTo>
                  <a:lnTo>
                    <a:pt x="70" y="394"/>
                  </a:lnTo>
                  <a:lnTo>
                    <a:pt x="56" y="394"/>
                  </a:lnTo>
                  <a:lnTo>
                    <a:pt x="37" y="403"/>
                  </a:lnTo>
                  <a:lnTo>
                    <a:pt x="0" y="403"/>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02" name="Freeform 34"/>
            <p:cNvSpPr>
              <a:spLocks/>
            </p:cNvSpPr>
            <p:nvPr/>
          </p:nvSpPr>
          <p:spPr bwMode="auto">
            <a:xfrm>
              <a:off x="4101" y="2105"/>
              <a:ext cx="38" cy="80"/>
            </a:xfrm>
            <a:custGeom>
              <a:avLst/>
              <a:gdLst>
                <a:gd name="T0" fmla="*/ 37 w 38"/>
                <a:gd name="T1" fmla="*/ 0 h 80"/>
                <a:gd name="T2" fmla="*/ 37 w 38"/>
                <a:gd name="T3" fmla="*/ 14 h 80"/>
                <a:gd name="T4" fmla="*/ 37 w 38"/>
                <a:gd name="T5" fmla="*/ 28 h 80"/>
                <a:gd name="T6" fmla="*/ 32 w 38"/>
                <a:gd name="T7" fmla="*/ 42 h 80"/>
                <a:gd name="T8" fmla="*/ 28 w 38"/>
                <a:gd name="T9" fmla="*/ 56 h 80"/>
                <a:gd name="T10" fmla="*/ 14 w 38"/>
                <a:gd name="T11" fmla="*/ 70 h 80"/>
                <a:gd name="T12" fmla="*/ 0 w 38"/>
                <a:gd name="T13" fmla="*/ 74 h 80"/>
                <a:gd name="T14" fmla="*/ 14 w 38"/>
                <a:gd name="T15" fmla="*/ 79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0">
                  <a:moveTo>
                    <a:pt x="37" y="0"/>
                  </a:moveTo>
                  <a:lnTo>
                    <a:pt x="37" y="14"/>
                  </a:lnTo>
                  <a:lnTo>
                    <a:pt x="37" y="28"/>
                  </a:lnTo>
                  <a:lnTo>
                    <a:pt x="32" y="42"/>
                  </a:lnTo>
                  <a:lnTo>
                    <a:pt x="28" y="56"/>
                  </a:lnTo>
                  <a:lnTo>
                    <a:pt x="14" y="70"/>
                  </a:lnTo>
                  <a:lnTo>
                    <a:pt x="0" y="74"/>
                  </a:lnTo>
                  <a:lnTo>
                    <a:pt x="14" y="79"/>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03" name="Freeform 35"/>
            <p:cNvSpPr>
              <a:spLocks/>
            </p:cNvSpPr>
            <p:nvPr/>
          </p:nvSpPr>
          <p:spPr bwMode="auto">
            <a:xfrm>
              <a:off x="4143" y="1980"/>
              <a:ext cx="564" cy="1079"/>
            </a:xfrm>
            <a:custGeom>
              <a:avLst/>
              <a:gdLst>
                <a:gd name="T0" fmla="*/ 0 w 564"/>
                <a:gd name="T1" fmla="*/ 218 h 1079"/>
                <a:gd name="T2" fmla="*/ 33 w 564"/>
                <a:gd name="T3" fmla="*/ 246 h 1079"/>
                <a:gd name="T4" fmla="*/ 51 w 564"/>
                <a:gd name="T5" fmla="*/ 353 h 1079"/>
                <a:gd name="T6" fmla="*/ 70 w 564"/>
                <a:gd name="T7" fmla="*/ 488 h 1079"/>
                <a:gd name="T8" fmla="*/ 70 w 564"/>
                <a:gd name="T9" fmla="*/ 534 h 1079"/>
                <a:gd name="T10" fmla="*/ 88 w 564"/>
                <a:gd name="T11" fmla="*/ 599 h 1079"/>
                <a:gd name="T12" fmla="*/ 126 w 564"/>
                <a:gd name="T13" fmla="*/ 669 h 1079"/>
                <a:gd name="T14" fmla="*/ 186 w 564"/>
                <a:gd name="T15" fmla="*/ 725 h 1079"/>
                <a:gd name="T16" fmla="*/ 205 w 564"/>
                <a:gd name="T17" fmla="*/ 767 h 1079"/>
                <a:gd name="T18" fmla="*/ 395 w 564"/>
                <a:gd name="T19" fmla="*/ 1078 h 1079"/>
                <a:gd name="T20" fmla="*/ 521 w 564"/>
                <a:gd name="T21" fmla="*/ 1022 h 1079"/>
                <a:gd name="T22" fmla="*/ 563 w 564"/>
                <a:gd name="T23" fmla="*/ 966 h 1079"/>
                <a:gd name="T24" fmla="*/ 549 w 564"/>
                <a:gd name="T25" fmla="*/ 939 h 1079"/>
                <a:gd name="T26" fmla="*/ 456 w 564"/>
                <a:gd name="T27" fmla="*/ 776 h 1079"/>
                <a:gd name="T28" fmla="*/ 409 w 564"/>
                <a:gd name="T29" fmla="*/ 711 h 1079"/>
                <a:gd name="T30" fmla="*/ 340 w 564"/>
                <a:gd name="T31" fmla="*/ 637 h 1079"/>
                <a:gd name="T32" fmla="*/ 298 w 564"/>
                <a:gd name="T33" fmla="*/ 585 h 1079"/>
                <a:gd name="T34" fmla="*/ 312 w 564"/>
                <a:gd name="T35" fmla="*/ 590 h 1079"/>
                <a:gd name="T36" fmla="*/ 307 w 564"/>
                <a:gd name="T37" fmla="*/ 553 h 1079"/>
                <a:gd name="T38" fmla="*/ 275 w 564"/>
                <a:gd name="T39" fmla="*/ 525 h 1079"/>
                <a:gd name="T40" fmla="*/ 302 w 564"/>
                <a:gd name="T41" fmla="*/ 548 h 1079"/>
                <a:gd name="T42" fmla="*/ 270 w 564"/>
                <a:gd name="T43" fmla="*/ 381 h 1079"/>
                <a:gd name="T44" fmla="*/ 265 w 564"/>
                <a:gd name="T45" fmla="*/ 335 h 1079"/>
                <a:gd name="T46" fmla="*/ 270 w 564"/>
                <a:gd name="T47" fmla="*/ 279 h 1079"/>
                <a:gd name="T48" fmla="*/ 237 w 564"/>
                <a:gd name="T49" fmla="*/ 335 h 1079"/>
                <a:gd name="T50" fmla="*/ 270 w 564"/>
                <a:gd name="T51" fmla="*/ 270 h 1079"/>
                <a:gd name="T52" fmla="*/ 242 w 564"/>
                <a:gd name="T53" fmla="*/ 293 h 1079"/>
                <a:gd name="T54" fmla="*/ 279 w 564"/>
                <a:gd name="T55" fmla="*/ 256 h 1079"/>
                <a:gd name="T56" fmla="*/ 307 w 564"/>
                <a:gd name="T57" fmla="*/ 191 h 1079"/>
                <a:gd name="T58" fmla="*/ 302 w 564"/>
                <a:gd name="T59" fmla="*/ 130 h 1079"/>
                <a:gd name="T60" fmla="*/ 288 w 564"/>
                <a:gd name="T61" fmla="*/ 84 h 1079"/>
                <a:gd name="T62" fmla="*/ 270 w 564"/>
                <a:gd name="T63" fmla="*/ 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4" h="1079">
                  <a:moveTo>
                    <a:pt x="0" y="218"/>
                  </a:moveTo>
                  <a:lnTo>
                    <a:pt x="33" y="246"/>
                  </a:lnTo>
                  <a:lnTo>
                    <a:pt x="51" y="353"/>
                  </a:lnTo>
                  <a:lnTo>
                    <a:pt x="70" y="488"/>
                  </a:lnTo>
                  <a:lnTo>
                    <a:pt x="70" y="534"/>
                  </a:lnTo>
                  <a:lnTo>
                    <a:pt x="88" y="599"/>
                  </a:lnTo>
                  <a:lnTo>
                    <a:pt x="126" y="669"/>
                  </a:lnTo>
                  <a:lnTo>
                    <a:pt x="186" y="725"/>
                  </a:lnTo>
                  <a:lnTo>
                    <a:pt x="205" y="767"/>
                  </a:lnTo>
                  <a:lnTo>
                    <a:pt x="395" y="1078"/>
                  </a:lnTo>
                  <a:lnTo>
                    <a:pt x="521" y="1022"/>
                  </a:lnTo>
                  <a:lnTo>
                    <a:pt x="563" y="966"/>
                  </a:lnTo>
                  <a:lnTo>
                    <a:pt x="549" y="939"/>
                  </a:lnTo>
                  <a:lnTo>
                    <a:pt x="456" y="776"/>
                  </a:lnTo>
                  <a:lnTo>
                    <a:pt x="409" y="711"/>
                  </a:lnTo>
                  <a:lnTo>
                    <a:pt x="340" y="637"/>
                  </a:lnTo>
                  <a:lnTo>
                    <a:pt x="298" y="585"/>
                  </a:lnTo>
                  <a:lnTo>
                    <a:pt x="312" y="590"/>
                  </a:lnTo>
                  <a:lnTo>
                    <a:pt x="307" y="553"/>
                  </a:lnTo>
                  <a:lnTo>
                    <a:pt x="275" y="525"/>
                  </a:lnTo>
                  <a:lnTo>
                    <a:pt x="302" y="548"/>
                  </a:lnTo>
                  <a:lnTo>
                    <a:pt x="270" y="381"/>
                  </a:lnTo>
                  <a:lnTo>
                    <a:pt x="265" y="335"/>
                  </a:lnTo>
                  <a:lnTo>
                    <a:pt x="270" y="279"/>
                  </a:lnTo>
                  <a:lnTo>
                    <a:pt x="237" y="335"/>
                  </a:lnTo>
                  <a:lnTo>
                    <a:pt x="270" y="270"/>
                  </a:lnTo>
                  <a:lnTo>
                    <a:pt x="242" y="293"/>
                  </a:lnTo>
                  <a:lnTo>
                    <a:pt x="279" y="256"/>
                  </a:lnTo>
                  <a:lnTo>
                    <a:pt x="307" y="191"/>
                  </a:lnTo>
                  <a:lnTo>
                    <a:pt x="302" y="130"/>
                  </a:lnTo>
                  <a:lnTo>
                    <a:pt x="288" y="84"/>
                  </a:lnTo>
                  <a:lnTo>
                    <a:pt x="270"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04" name="Freeform 36"/>
            <p:cNvSpPr>
              <a:spLocks/>
            </p:cNvSpPr>
            <p:nvPr/>
          </p:nvSpPr>
          <p:spPr bwMode="auto">
            <a:xfrm>
              <a:off x="4385" y="2519"/>
              <a:ext cx="33" cy="89"/>
            </a:xfrm>
            <a:custGeom>
              <a:avLst/>
              <a:gdLst>
                <a:gd name="T0" fmla="*/ 32 w 33"/>
                <a:gd name="T1" fmla="*/ 88 h 89"/>
                <a:gd name="T2" fmla="*/ 18 w 33"/>
                <a:gd name="T3" fmla="*/ 83 h 89"/>
                <a:gd name="T4" fmla="*/ 14 w 33"/>
                <a:gd name="T5" fmla="*/ 69 h 89"/>
                <a:gd name="T6" fmla="*/ 14 w 33"/>
                <a:gd name="T7" fmla="*/ 56 h 89"/>
                <a:gd name="T8" fmla="*/ 5 w 33"/>
                <a:gd name="T9" fmla="*/ 42 h 89"/>
                <a:gd name="T10" fmla="*/ 0 w 33"/>
                <a:gd name="T11" fmla="*/ 28 h 89"/>
                <a:gd name="T12" fmla="*/ 0 w 33"/>
                <a:gd name="T13" fmla="*/ 14 h 89"/>
                <a:gd name="T14" fmla="*/ 0 w 33"/>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9">
                  <a:moveTo>
                    <a:pt x="32" y="88"/>
                  </a:moveTo>
                  <a:lnTo>
                    <a:pt x="18" y="83"/>
                  </a:lnTo>
                  <a:lnTo>
                    <a:pt x="14" y="69"/>
                  </a:lnTo>
                  <a:lnTo>
                    <a:pt x="14" y="56"/>
                  </a:lnTo>
                  <a:lnTo>
                    <a:pt x="5" y="42"/>
                  </a:lnTo>
                  <a:lnTo>
                    <a:pt x="0" y="28"/>
                  </a:lnTo>
                  <a:lnTo>
                    <a:pt x="0" y="14"/>
                  </a:lnTo>
                  <a:lnTo>
                    <a:pt x="0"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05" name="Freeform 37"/>
            <p:cNvSpPr>
              <a:spLocks/>
            </p:cNvSpPr>
            <p:nvPr/>
          </p:nvSpPr>
          <p:spPr bwMode="auto">
            <a:xfrm>
              <a:off x="4003" y="2212"/>
              <a:ext cx="239" cy="758"/>
            </a:xfrm>
            <a:custGeom>
              <a:avLst/>
              <a:gdLst>
                <a:gd name="T0" fmla="*/ 182 w 239"/>
                <a:gd name="T1" fmla="*/ 283 h 758"/>
                <a:gd name="T2" fmla="*/ 196 w 239"/>
                <a:gd name="T3" fmla="*/ 293 h 758"/>
                <a:gd name="T4" fmla="*/ 196 w 239"/>
                <a:gd name="T5" fmla="*/ 307 h 758"/>
                <a:gd name="T6" fmla="*/ 196 w 239"/>
                <a:gd name="T7" fmla="*/ 320 h 758"/>
                <a:gd name="T8" fmla="*/ 187 w 239"/>
                <a:gd name="T9" fmla="*/ 334 h 758"/>
                <a:gd name="T10" fmla="*/ 173 w 239"/>
                <a:gd name="T11" fmla="*/ 348 h 758"/>
                <a:gd name="T12" fmla="*/ 168 w 239"/>
                <a:gd name="T13" fmla="*/ 362 h 758"/>
                <a:gd name="T14" fmla="*/ 168 w 239"/>
                <a:gd name="T15" fmla="*/ 376 h 758"/>
                <a:gd name="T16" fmla="*/ 173 w 239"/>
                <a:gd name="T17" fmla="*/ 358 h 758"/>
                <a:gd name="T18" fmla="*/ 187 w 239"/>
                <a:gd name="T19" fmla="*/ 348 h 758"/>
                <a:gd name="T20" fmla="*/ 196 w 239"/>
                <a:gd name="T21" fmla="*/ 334 h 758"/>
                <a:gd name="T22" fmla="*/ 196 w 239"/>
                <a:gd name="T23" fmla="*/ 395 h 758"/>
                <a:gd name="T24" fmla="*/ 229 w 239"/>
                <a:gd name="T25" fmla="*/ 585 h 758"/>
                <a:gd name="T26" fmla="*/ 238 w 239"/>
                <a:gd name="T27" fmla="*/ 729 h 758"/>
                <a:gd name="T28" fmla="*/ 201 w 239"/>
                <a:gd name="T29" fmla="*/ 752 h 758"/>
                <a:gd name="T30" fmla="*/ 140 w 239"/>
                <a:gd name="T31" fmla="*/ 757 h 758"/>
                <a:gd name="T32" fmla="*/ 75 w 239"/>
                <a:gd name="T33" fmla="*/ 757 h 758"/>
                <a:gd name="T34" fmla="*/ 0 w 239"/>
                <a:gd name="T35" fmla="*/ 752 h 758"/>
                <a:gd name="T36" fmla="*/ 5 w 239"/>
                <a:gd name="T37" fmla="*/ 539 h 758"/>
                <a:gd name="T38" fmla="*/ 9 w 239"/>
                <a:gd name="T39" fmla="*/ 367 h 758"/>
                <a:gd name="T40" fmla="*/ 23 w 239"/>
                <a:gd name="T41" fmla="*/ 348 h 758"/>
                <a:gd name="T42" fmla="*/ 37 w 239"/>
                <a:gd name="T43" fmla="*/ 372 h 758"/>
                <a:gd name="T44" fmla="*/ 9 w 239"/>
                <a:gd name="T45" fmla="*/ 307 h 758"/>
                <a:gd name="T46" fmla="*/ 9 w 239"/>
                <a:gd name="T47" fmla="*/ 241 h 758"/>
                <a:gd name="T48" fmla="*/ 19 w 239"/>
                <a:gd name="T49" fmla="*/ 181 h 758"/>
                <a:gd name="T50" fmla="*/ 61 w 239"/>
                <a:gd name="T51"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9" h="758">
                  <a:moveTo>
                    <a:pt x="182" y="283"/>
                  </a:moveTo>
                  <a:lnTo>
                    <a:pt x="196" y="293"/>
                  </a:lnTo>
                  <a:lnTo>
                    <a:pt x="196" y="307"/>
                  </a:lnTo>
                  <a:lnTo>
                    <a:pt x="196" y="320"/>
                  </a:lnTo>
                  <a:lnTo>
                    <a:pt x="187" y="334"/>
                  </a:lnTo>
                  <a:lnTo>
                    <a:pt x="173" y="348"/>
                  </a:lnTo>
                  <a:lnTo>
                    <a:pt x="168" y="362"/>
                  </a:lnTo>
                  <a:lnTo>
                    <a:pt x="168" y="376"/>
                  </a:lnTo>
                  <a:lnTo>
                    <a:pt x="173" y="358"/>
                  </a:lnTo>
                  <a:lnTo>
                    <a:pt x="187" y="348"/>
                  </a:lnTo>
                  <a:lnTo>
                    <a:pt x="196" y="334"/>
                  </a:lnTo>
                  <a:lnTo>
                    <a:pt x="196" y="395"/>
                  </a:lnTo>
                  <a:lnTo>
                    <a:pt x="229" y="585"/>
                  </a:lnTo>
                  <a:lnTo>
                    <a:pt x="238" y="729"/>
                  </a:lnTo>
                  <a:lnTo>
                    <a:pt x="201" y="752"/>
                  </a:lnTo>
                  <a:lnTo>
                    <a:pt x="140" y="757"/>
                  </a:lnTo>
                  <a:lnTo>
                    <a:pt x="75" y="757"/>
                  </a:lnTo>
                  <a:lnTo>
                    <a:pt x="0" y="752"/>
                  </a:lnTo>
                  <a:lnTo>
                    <a:pt x="5" y="539"/>
                  </a:lnTo>
                  <a:lnTo>
                    <a:pt x="9" y="367"/>
                  </a:lnTo>
                  <a:lnTo>
                    <a:pt x="23" y="348"/>
                  </a:lnTo>
                  <a:lnTo>
                    <a:pt x="37" y="372"/>
                  </a:lnTo>
                  <a:lnTo>
                    <a:pt x="9" y="307"/>
                  </a:lnTo>
                  <a:lnTo>
                    <a:pt x="9" y="241"/>
                  </a:lnTo>
                  <a:lnTo>
                    <a:pt x="19" y="181"/>
                  </a:lnTo>
                  <a:lnTo>
                    <a:pt x="61"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06" name="Freeform 38"/>
            <p:cNvSpPr>
              <a:spLocks/>
            </p:cNvSpPr>
            <p:nvPr/>
          </p:nvSpPr>
          <p:spPr bwMode="auto">
            <a:xfrm>
              <a:off x="3841" y="2979"/>
              <a:ext cx="368" cy="159"/>
            </a:xfrm>
            <a:custGeom>
              <a:avLst/>
              <a:gdLst>
                <a:gd name="T0" fmla="*/ 218 w 368"/>
                <a:gd name="T1" fmla="*/ 33 h 159"/>
                <a:gd name="T2" fmla="*/ 204 w 368"/>
                <a:gd name="T3" fmla="*/ 70 h 159"/>
                <a:gd name="T4" fmla="*/ 223 w 368"/>
                <a:gd name="T5" fmla="*/ 28 h 159"/>
                <a:gd name="T6" fmla="*/ 181 w 368"/>
                <a:gd name="T7" fmla="*/ 37 h 159"/>
                <a:gd name="T8" fmla="*/ 135 w 368"/>
                <a:gd name="T9" fmla="*/ 70 h 159"/>
                <a:gd name="T10" fmla="*/ 79 w 368"/>
                <a:gd name="T11" fmla="*/ 84 h 159"/>
                <a:gd name="T12" fmla="*/ 19 w 368"/>
                <a:gd name="T13" fmla="*/ 107 h 159"/>
                <a:gd name="T14" fmla="*/ 0 w 368"/>
                <a:gd name="T15" fmla="*/ 144 h 159"/>
                <a:gd name="T16" fmla="*/ 51 w 368"/>
                <a:gd name="T17" fmla="*/ 153 h 159"/>
                <a:gd name="T18" fmla="*/ 121 w 368"/>
                <a:gd name="T19" fmla="*/ 158 h 159"/>
                <a:gd name="T20" fmla="*/ 190 w 368"/>
                <a:gd name="T21" fmla="*/ 158 h 159"/>
                <a:gd name="T22" fmla="*/ 232 w 368"/>
                <a:gd name="T23" fmla="*/ 144 h 159"/>
                <a:gd name="T24" fmla="*/ 251 w 368"/>
                <a:gd name="T25" fmla="*/ 121 h 159"/>
                <a:gd name="T26" fmla="*/ 204 w 368"/>
                <a:gd name="T27" fmla="*/ 139 h 159"/>
                <a:gd name="T28" fmla="*/ 125 w 368"/>
                <a:gd name="T29" fmla="*/ 144 h 159"/>
                <a:gd name="T30" fmla="*/ 79 w 368"/>
                <a:gd name="T31" fmla="*/ 144 h 159"/>
                <a:gd name="T32" fmla="*/ 33 w 368"/>
                <a:gd name="T33" fmla="*/ 139 h 159"/>
                <a:gd name="T34" fmla="*/ 79 w 368"/>
                <a:gd name="T35" fmla="*/ 144 h 159"/>
                <a:gd name="T36" fmla="*/ 144 w 368"/>
                <a:gd name="T37" fmla="*/ 153 h 159"/>
                <a:gd name="T38" fmla="*/ 200 w 368"/>
                <a:gd name="T39" fmla="*/ 153 h 159"/>
                <a:gd name="T40" fmla="*/ 246 w 368"/>
                <a:gd name="T41" fmla="*/ 135 h 159"/>
                <a:gd name="T42" fmla="*/ 293 w 368"/>
                <a:gd name="T43" fmla="*/ 149 h 159"/>
                <a:gd name="T44" fmla="*/ 334 w 368"/>
                <a:gd name="T45" fmla="*/ 149 h 159"/>
                <a:gd name="T46" fmla="*/ 334 w 368"/>
                <a:gd name="T47" fmla="*/ 116 h 159"/>
                <a:gd name="T48" fmla="*/ 269 w 368"/>
                <a:gd name="T49" fmla="*/ 116 h 159"/>
                <a:gd name="T50" fmla="*/ 256 w 368"/>
                <a:gd name="T51" fmla="*/ 116 h 159"/>
                <a:gd name="T52" fmla="*/ 325 w 368"/>
                <a:gd name="T53" fmla="*/ 116 h 159"/>
                <a:gd name="T54" fmla="*/ 358 w 368"/>
                <a:gd name="T55" fmla="*/ 93 h 159"/>
                <a:gd name="T56" fmla="*/ 367 w 368"/>
                <a:gd name="T57" fmla="*/ 51 h 159"/>
                <a:gd name="T58" fmla="*/ 325 w 368"/>
                <a:gd name="T59" fmla="*/ 42 h 159"/>
                <a:gd name="T60" fmla="*/ 274 w 368"/>
                <a:gd name="T61" fmla="*/ 46 h 159"/>
                <a:gd name="T62" fmla="*/ 228 w 368"/>
                <a:gd name="T63" fmla="*/ 51 h 159"/>
                <a:gd name="T64" fmla="*/ 228 w 368"/>
                <a:gd name="T65" fmla="*/ 60 h 159"/>
                <a:gd name="T66" fmla="*/ 209 w 368"/>
                <a:gd name="T67" fmla="*/ 46 h 159"/>
                <a:gd name="T68" fmla="*/ 172 w 368"/>
                <a:gd name="T69" fmla="*/ 79 h 159"/>
                <a:gd name="T70" fmla="*/ 130 w 368"/>
                <a:gd name="T71" fmla="*/ 93 h 159"/>
                <a:gd name="T72" fmla="*/ 84 w 368"/>
                <a:gd name="T73" fmla="*/ 102 h 159"/>
                <a:gd name="T74" fmla="*/ 56 w 368"/>
                <a:gd name="T75" fmla="*/ 107 h 159"/>
                <a:gd name="T76" fmla="*/ 111 w 368"/>
                <a:gd name="T77" fmla="*/ 107 h 159"/>
                <a:gd name="T78" fmla="*/ 158 w 368"/>
                <a:gd name="T79" fmla="*/ 88 h 159"/>
                <a:gd name="T80" fmla="*/ 200 w 368"/>
                <a:gd name="T81" fmla="*/ 70 h 159"/>
                <a:gd name="T82" fmla="*/ 260 w 368"/>
                <a:gd name="T83" fmla="*/ 56 h 159"/>
                <a:gd name="T84" fmla="*/ 334 w 368"/>
                <a:gd name="T85" fmla="*/ 65 h 159"/>
                <a:gd name="T86" fmla="*/ 353 w 368"/>
                <a:gd name="T87" fmla="*/ 2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8" h="159">
                  <a:moveTo>
                    <a:pt x="228" y="0"/>
                  </a:moveTo>
                  <a:lnTo>
                    <a:pt x="223" y="14"/>
                  </a:lnTo>
                  <a:lnTo>
                    <a:pt x="218" y="33"/>
                  </a:lnTo>
                  <a:lnTo>
                    <a:pt x="218" y="46"/>
                  </a:lnTo>
                  <a:lnTo>
                    <a:pt x="218" y="65"/>
                  </a:lnTo>
                  <a:lnTo>
                    <a:pt x="204" y="70"/>
                  </a:lnTo>
                  <a:lnTo>
                    <a:pt x="214" y="56"/>
                  </a:lnTo>
                  <a:lnTo>
                    <a:pt x="228" y="42"/>
                  </a:lnTo>
                  <a:lnTo>
                    <a:pt x="223" y="28"/>
                  </a:lnTo>
                  <a:lnTo>
                    <a:pt x="209" y="23"/>
                  </a:lnTo>
                  <a:lnTo>
                    <a:pt x="195" y="33"/>
                  </a:lnTo>
                  <a:lnTo>
                    <a:pt x="181" y="37"/>
                  </a:lnTo>
                  <a:lnTo>
                    <a:pt x="167" y="51"/>
                  </a:lnTo>
                  <a:lnTo>
                    <a:pt x="149" y="65"/>
                  </a:lnTo>
                  <a:lnTo>
                    <a:pt x="135" y="70"/>
                  </a:lnTo>
                  <a:lnTo>
                    <a:pt x="121" y="74"/>
                  </a:lnTo>
                  <a:lnTo>
                    <a:pt x="107" y="79"/>
                  </a:lnTo>
                  <a:lnTo>
                    <a:pt x="79" y="84"/>
                  </a:lnTo>
                  <a:lnTo>
                    <a:pt x="60" y="93"/>
                  </a:lnTo>
                  <a:lnTo>
                    <a:pt x="28" y="93"/>
                  </a:lnTo>
                  <a:lnTo>
                    <a:pt x="19" y="107"/>
                  </a:lnTo>
                  <a:lnTo>
                    <a:pt x="14" y="121"/>
                  </a:lnTo>
                  <a:lnTo>
                    <a:pt x="14" y="139"/>
                  </a:lnTo>
                  <a:lnTo>
                    <a:pt x="0" y="144"/>
                  </a:lnTo>
                  <a:lnTo>
                    <a:pt x="19" y="144"/>
                  </a:lnTo>
                  <a:lnTo>
                    <a:pt x="37" y="149"/>
                  </a:lnTo>
                  <a:lnTo>
                    <a:pt x="51" y="153"/>
                  </a:lnTo>
                  <a:lnTo>
                    <a:pt x="70" y="158"/>
                  </a:lnTo>
                  <a:lnTo>
                    <a:pt x="107" y="158"/>
                  </a:lnTo>
                  <a:lnTo>
                    <a:pt x="121" y="158"/>
                  </a:lnTo>
                  <a:lnTo>
                    <a:pt x="139" y="158"/>
                  </a:lnTo>
                  <a:lnTo>
                    <a:pt x="177" y="158"/>
                  </a:lnTo>
                  <a:lnTo>
                    <a:pt x="190" y="158"/>
                  </a:lnTo>
                  <a:lnTo>
                    <a:pt x="204" y="153"/>
                  </a:lnTo>
                  <a:lnTo>
                    <a:pt x="218" y="149"/>
                  </a:lnTo>
                  <a:lnTo>
                    <a:pt x="232" y="144"/>
                  </a:lnTo>
                  <a:lnTo>
                    <a:pt x="251" y="135"/>
                  </a:lnTo>
                  <a:lnTo>
                    <a:pt x="269" y="125"/>
                  </a:lnTo>
                  <a:lnTo>
                    <a:pt x="251" y="121"/>
                  </a:lnTo>
                  <a:lnTo>
                    <a:pt x="232" y="130"/>
                  </a:lnTo>
                  <a:lnTo>
                    <a:pt x="218" y="135"/>
                  </a:lnTo>
                  <a:lnTo>
                    <a:pt x="204" y="139"/>
                  </a:lnTo>
                  <a:lnTo>
                    <a:pt x="186" y="144"/>
                  </a:lnTo>
                  <a:lnTo>
                    <a:pt x="153" y="144"/>
                  </a:lnTo>
                  <a:lnTo>
                    <a:pt x="125" y="144"/>
                  </a:lnTo>
                  <a:lnTo>
                    <a:pt x="111" y="144"/>
                  </a:lnTo>
                  <a:lnTo>
                    <a:pt x="93" y="144"/>
                  </a:lnTo>
                  <a:lnTo>
                    <a:pt x="79" y="144"/>
                  </a:lnTo>
                  <a:lnTo>
                    <a:pt x="65" y="144"/>
                  </a:lnTo>
                  <a:lnTo>
                    <a:pt x="51" y="139"/>
                  </a:lnTo>
                  <a:lnTo>
                    <a:pt x="33" y="139"/>
                  </a:lnTo>
                  <a:lnTo>
                    <a:pt x="46" y="139"/>
                  </a:lnTo>
                  <a:lnTo>
                    <a:pt x="60" y="139"/>
                  </a:lnTo>
                  <a:lnTo>
                    <a:pt x="79" y="144"/>
                  </a:lnTo>
                  <a:lnTo>
                    <a:pt x="93" y="149"/>
                  </a:lnTo>
                  <a:lnTo>
                    <a:pt x="111" y="153"/>
                  </a:lnTo>
                  <a:lnTo>
                    <a:pt x="144" y="153"/>
                  </a:lnTo>
                  <a:lnTo>
                    <a:pt x="163" y="158"/>
                  </a:lnTo>
                  <a:lnTo>
                    <a:pt x="181" y="158"/>
                  </a:lnTo>
                  <a:lnTo>
                    <a:pt x="200" y="153"/>
                  </a:lnTo>
                  <a:lnTo>
                    <a:pt x="218" y="153"/>
                  </a:lnTo>
                  <a:lnTo>
                    <a:pt x="232" y="144"/>
                  </a:lnTo>
                  <a:lnTo>
                    <a:pt x="246" y="135"/>
                  </a:lnTo>
                  <a:lnTo>
                    <a:pt x="265" y="130"/>
                  </a:lnTo>
                  <a:lnTo>
                    <a:pt x="279" y="139"/>
                  </a:lnTo>
                  <a:lnTo>
                    <a:pt x="293" y="149"/>
                  </a:lnTo>
                  <a:lnTo>
                    <a:pt x="307" y="149"/>
                  </a:lnTo>
                  <a:lnTo>
                    <a:pt x="321" y="149"/>
                  </a:lnTo>
                  <a:lnTo>
                    <a:pt x="334" y="149"/>
                  </a:lnTo>
                  <a:lnTo>
                    <a:pt x="348" y="135"/>
                  </a:lnTo>
                  <a:lnTo>
                    <a:pt x="348" y="121"/>
                  </a:lnTo>
                  <a:lnTo>
                    <a:pt x="334" y="116"/>
                  </a:lnTo>
                  <a:lnTo>
                    <a:pt x="321" y="116"/>
                  </a:lnTo>
                  <a:lnTo>
                    <a:pt x="307" y="116"/>
                  </a:lnTo>
                  <a:lnTo>
                    <a:pt x="269" y="116"/>
                  </a:lnTo>
                  <a:lnTo>
                    <a:pt x="256" y="116"/>
                  </a:lnTo>
                  <a:lnTo>
                    <a:pt x="242" y="116"/>
                  </a:lnTo>
                  <a:lnTo>
                    <a:pt x="256" y="116"/>
                  </a:lnTo>
                  <a:lnTo>
                    <a:pt x="269" y="116"/>
                  </a:lnTo>
                  <a:lnTo>
                    <a:pt x="297" y="116"/>
                  </a:lnTo>
                  <a:lnTo>
                    <a:pt x="325" y="116"/>
                  </a:lnTo>
                  <a:lnTo>
                    <a:pt x="339" y="116"/>
                  </a:lnTo>
                  <a:lnTo>
                    <a:pt x="353" y="107"/>
                  </a:lnTo>
                  <a:lnTo>
                    <a:pt x="358" y="93"/>
                  </a:lnTo>
                  <a:lnTo>
                    <a:pt x="362" y="79"/>
                  </a:lnTo>
                  <a:lnTo>
                    <a:pt x="367" y="65"/>
                  </a:lnTo>
                  <a:lnTo>
                    <a:pt x="367" y="51"/>
                  </a:lnTo>
                  <a:lnTo>
                    <a:pt x="358" y="37"/>
                  </a:lnTo>
                  <a:lnTo>
                    <a:pt x="339" y="37"/>
                  </a:lnTo>
                  <a:lnTo>
                    <a:pt x="325" y="42"/>
                  </a:lnTo>
                  <a:lnTo>
                    <a:pt x="307" y="42"/>
                  </a:lnTo>
                  <a:lnTo>
                    <a:pt x="288" y="46"/>
                  </a:lnTo>
                  <a:lnTo>
                    <a:pt x="274" y="46"/>
                  </a:lnTo>
                  <a:lnTo>
                    <a:pt x="260" y="46"/>
                  </a:lnTo>
                  <a:lnTo>
                    <a:pt x="242" y="51"/>
                  </a:lnTo>
                  <a:lnTo>
                    <a:pt x="228" y="51"/>
                  </a:lnTo>
                  <a:lnTo>
                    <a:pt x="246" y="56"/>
                  </a:lnTo>
                  <a:lnTo>
                    <a:pt x="260" y="56"/>
                  </a:lnTo>
                  <a:lnTo>
                    <a:pt x="228" y="60"/>
                  </a:lnTo>
                  <a:lnTo>
                    <a:pt x="218" y="46"/>
                  </a:lnTo>
                  <a:lnTo>
                    <a:pt x="218" y="33"/>
                  </a:lnTo>
                  <a:lnTo>
                    <a:pt x="209" y="46"/>
                  </a:lnTo>
                  <a:lnTo>
                    <a:pt x="195" y="56"/>
                  </a:lnTo>
                  <a:lnTo>
                    <a:pt x="186" y="74"/>
                  </a:lnTo>
                  <a:lnTo>
                    <a:pt x="172" y="79"/>
                  </a:lnTo>
                  <a:lnTo>
                    <a:pt x="158" y="88"/>
                  </a:lnTo>
                  <a:lnTo>
                    <a:pt x="144" y="88"/>
                  </a:lnTo>
                  <a:lnTo>
                    <a:pt x="130" y="93"/>
                  </a:lnTo>
                  <a:lnTo>
                    <a:pt x="116" y="98"/>
                  </a:lnTo>
                  <a:lnTo>
                    <a:pt x="98" y="102"/>
                  </a:lnTo>
                  <a:lnTo>
                    <a:pt x="84" y="102"/>
                  </a:lnTo>
                  <a:lnTo>
                    <a:pt x="51" y="102"/>
                  </a:lnTo>
                  <a:lnTo>
                    <a:pt x="37" y="102"/>
                  </a:lnTo>
                  <a:lnTo>
                    <a:pt x="56" y="107"/>
                  </a:lnTo>
                  <a:lnTo>
                    <a:pt x="74" y="107"/>
                  </a:lnTo>
                  <a:lnTo>
                    <a:pt x="93" y="107"/>
                  </a:lnTo>
                  <a:lnTo>
                    <a:pt x="111" y="107"/>
                  </a:lnTo>
                  <a:lnTo>
                    <a:pt x="125" y="102"/>
                  </a:lnTo>
                  <a:lnTo>
                    <a:pt x="144" y="98"/>
                  </a:lnTo>
                  <a:lnTo>
                    <a:pt x="158" y="88"/>
                  </a:lnTo>
                  <a:lnTo>
                    <a:pt x="172" y="79"/>
                  </a:lnTo>
                  <a:lnTo>
                    <a:pt x="186" y="74"/>
                  </a:lnTo>
                  <a:lnTo>
                    <a:pt x="200" y="70"/>
                  </a:lnTo>
                  <a:lnTo>
                    <a:pt x="214" y="56"/>
                  </a:lnTo>
                  <a:lnTo>
                    <a:pt x="228" y="56"/>
                  </a:lnTo>
                  <a:lnTo>
                    <a:pt x="260" y="56"/>
                  </a:lnTo>
                  <a:lnTo>
                    <a:pt x="279" y="60"/>
                  </a:lnTo>
                  <a:lnTo>
                    <a:pt x="307" y="65"/>
                  </a:lnTo>
                  <a:lnTo>
                    <a:pt x="334" y="65"/>
                  </a:lnTo>
                  <a:lnTo>
                    <a:pt x="348" y="60"/>
                  </a:lnTo>
                  <a:lnTo>
                    <a:pt x="353" y="42"/>
                  </a:lnTo>
                  <a:lnTo>
                    <a:pt x="353" y="28"/>
                  </a:lnTo>
                  <a:lnTo>
                    <a:pt x="353" y="14"/>
                  </a:lnTo>
                  <a:lnTo>
                    <a:pt x="353"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07" name="Freeform 39"/>
            <p:cNvSpPr>
              <a:spLocks/>
            </p:cNvSpPr>
            <p:nvPr/>
          </p:nvSpPr>
          <p:spPr bwMode="auto">
            <a:xfrm>
              <a:off x="4473" y="2969"/>
              <a:ext cx="280" cy="257"/>
            </a:xfrm>
            <a:custGeom>
              <a:avLst/>
              <a:gdLst>
                <a:gd name="T0" fmla="*/ 153 w 280"/>
                <a:gd name="T1" fmla="*/ 79 h 257"/>
                <a:gd name="T2" fmla="*/ 153 w 280"/>
                <a:gd name="T3" fmla="*/ 112 h 257"/>
                <a:gd name="T4" fmla="*/ 144 w 280"/>
                <a:gd name="T5" fmla="*/ 140 h 257"/>
                <a:gd name="T6" fmla="*/ 135 w 280"/>
                <a:gd name="T7" fmla="*/ 168 h 257"/>
                <a:gd name="T8" fmla="*/ 116 w 280"/>
                <a:gd name="T9" fmla="*/ 195 h 257"/>
                <a:gd name="T10" fmla="*/ 88 w 280"/>
                <a:gd name="T11" fmla="*/ 209 h 257"/>
                <a:gd name="T12" fmla="*/ 56 w 280"/>
                <a:gd name="T13" fmla="*/ 214 h 257"/>
                <a:gd name="T14" fmla="*/ 28 w 280"/>
                <a:gd name="T15" fmla="*/ 214 h 257"/>
                <a:gd name="T16" fmla="*/ 28 w 280"/>
                <a:gd name="T17" fmla="*/ 195 h 257"/>
                <a:gd name="T18" fmla="*/ 60 w 280"/>
                <a:gd name="T19" fmla="*/ 186 h 257"/>
                <a:gd name="T20" fmla="*/ 88 w 280"/>
                <a:gd name="T21" fmla="*/ 163 h 257"/>
                <a:gd name="T22" fmla="*/ 93 w 280"/>
                <a:gd name="T23" fmla="*/ 149 h 257"/>
                <a:gd name="T24" fmla="*/ 93 w 280"/>
                <a:gd name="T25" fmla="*/ 121 h 257"/>
                <a:gd name="T26" fmla="*/ 93 w 280"/>
                <a:gd name="T27" fmla="*/ 88 h 257"/>
                <a:gd name="T28" fmla="*/ 93 w 280"/>
                <a:gd name="T29" fmla="*/ 116 h 257"/>
                <a:gd name="T30" fmla="*/ 93 w 280"/>
                <a:gd name="T31" fmla="*/ 149 h 257"/>
                <a:gd name="T32" fmla="*/ 74 w 280"/>
                <a:gd name="T33" fmla="*/ 172 h 257"/>
                <a:gd name="T34" fmla="*/ 37 w 280"/>
                <a:gd name="T35" fmla="*/ 195 h 257"/>
                <a:gd name="T36" fmla="*/ 9 w 280"/>
                <a:gd name="T37" fmla="*/ 214 h 257"/>
                <a:gd name="T38" fmla="*/ 0 w 280"/>
                <a:gd name="T39" fmla="*/ 242 h 257"/>
                <a:gd name="T40" fmla="*/ 28 w 280"/>
                <a:gd name="T41" fmla="*/ 256 h 257"/>
                <a:gd name="T42" fmla="*/ 60 w 280"/>
                <a:gd name="T43" fmla="*/ 256 h 257"/>
                <a:gd name="T44" fmla="*/ 93 w 280"/>
                <a:gd name="T45" fmla="*/ 251 h 257"/>
                <a:gd name="T46" fmla="*/ 126 w 280"/>
                <a:gd name="T47" fmla="*/ 237 h 257"/>
                <a:gd name="T48" fmla="*/ 158 w 280"/>
                <a:gd name="T49" fmla="*/ 223 h 257"/>
                <a:gd name="T50" fmla="*/ 181 w 280"/>
                <a:gd name="T51" fmla="*/ 195 h 257"/>
                <a:gd name="T52" fmla="*/ 195 w 280"/>
                <a:gd name="T53" fmla="*/ 163 h 257"/>
                <a:gd name="T54" fmla="*/ 209 w 280"/>
                <a:gd name="T55" fmla="*/ 130 h 257"/>
                <a:gd name="T56" fmla="*/ 233 w 280"/>
                <a:gd name="T57" fmla="*/ 116 h 257"/>
                <a:gd name="T58" fmla="*/ 260 w 280"/>
                <a:gd name="T59" fmla="*/ 102 h 257"/>
                <a:gd name="T60" fmla="*/ 274 w 280"/>
                <a:gd name="T61" fmla="*/ 74 h 257"/>
                <a:gd name="T62" fmla="*/ 279 w 280"/>
                <a:gd name="T63" fmla="*/ 47 h 257"/>
                <a:gd name="T64" fmla="*/ 265 w 280"/>
                <a:gd name="T65" fmla="*/ 47 h 257"/>
                <a:gd name="T66" fmla="*/ 251 w 280"/>
                <a:gd name="T67" fmla="*/ 88 h 257"/>
                <a:gd name="T68" fmla="*/ 233 w 280"/>
                <a:gd name="T69" fmla="*/ 116 h 257"/>
                <a:gd name="T70" fmla="*/ 228 w 280"/>
                <a:gd name="T71" fmla="*/ 116 h 257"/>
                <a:gd name="T72" fmla="*/ 246 w 280"/>
                <a:gd name="T73" fmla="*/ 88 h 257"/>
                <a:gd name="T74" fmla="*/ 251 w 280"/>
                <a:gd name="T75" fmla="*/ 56 h 257"/>
                <a:gd name="T76" fmla="*/ 260 w 280"/>
                <a:gd name="T77" fmla="*/ 28 h 257"/>
                <a:gd name="T78" fmla="*/ 251 w 280"/>
                <a:gd name="T79" fmla="*/ 5 h 257"/>
                <a:gd name="T80" fmla="*/ 223 w 280"/>
                <a:gd name="T81" fmla="*/ 0 h 257"/>
                <a:gd name="T82" fmla="*/ 200 w 280"/>
                <a:gd name="T83" fmla="*/ 23 h 257"/>
                <a:gd name="T84" fmla="*/ 191 w 280"/>
                <a:gd name="T85" fmla="*/ 51 h 257"/>
                <a:gd name="T86" fmla="*/ 177 w 280"/>
                <a:gd name="T87" fmla="*/ 84 h 257"/>
                <a:gd name="T88" fmla="*/ 163 w 280"/>
                <a:gd name="T89" fmla="*/ 112 h 257"/>
                <a:gd name="T90" fmla="*/ 153 w 280"/>
                <a:gd name="T91" fmla="*/ 14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 h="257">
                  <a:moveTo>
                    <a:pt x="149" y="65"/>
                  </a:moveTo>
                  <a:lnTo>
                    <a:pt x="153" y="79"/>
                  </a:lnTo>
                  <a:lnTo>
                    <a:pt x="153" y="93"/>
                  </a:lnTo>
                  <a:lnTo>
                    <a:pt x="153" y="112"/>
                  </a:lnTo>
                  <a:lnTo>
                    <a:pt x="153" y="126"/>
                  </a:lnTo>
                  <a:lnTo>
                    <a:pt x="144" y="140"/>
                  </a:lnTo>
                  <a:lnTo>
                    <a:pt x="140" y="154"/>
                  </a:lnTo>
                  <a:lnTo>
                    <a:pt x="135" y="168"/>
                  </a:lnTo>
                  <a:lnTo>
                    <a:pt x="126" y="182"/>
                  </a:lnTo>
                  <a:lnTo>
                    <a:pt x="116" y="195"/>
                  </a:lnTo>
                  <a:lnTo>
                    <a:pt x="102" y="205"/>
                  </a:lnTo>
                  <a:lnTo>
                    <a:pt x="88" y="209"/>
                  </a:lnTo>
                  <a:lnTo>
                    <a:pt x="74" y="209"/>
                  </a:lnTo>
                  <a:lnTo>
                    <a:pt x="56" y="214"/>
                  </a:lnTo>
                  <a:lnTo>
                    <a:pt x="42" y="214"/>
                  </a:lnTo>
                  <a:lnTo>
                    <a:pt x="28" y="214"/>
                  </a:lnTo>
                  <a:lnTo>
                    <a:pt x="14" y="209"/>
                  </a:lnTo>
                  <a:lnTo>
                    <a:pt x="28" y="195"/>
                  </a:lnTo>
                  <a:lnTo>
                    <a:pt x="42" y="195"/>
                  </a:lnTo>
                  <a:lnTo>
                    <a:pt x="60" y="186"/>
                  </a:lnTo>
                  <a:lnTo>
                    <a:pt x="74" y="177"/>
                  </a:lnTo>
                  <a:lnTo>
                    <a:pt x="88" y="163"/>
                  </a:lnTo>
                  <a:lnTo>
                    <a:pt x="102" y="163"/>
                  </a:lnTo>
                  <a:lnTo>
                    <a:pt x="93" y="149"/>
                  </a:lnTo>
                  <a:lnTo>
                    <a:pt x="93" y="135"/>
                  </a:lnTo>
                  <a:lnTo>
                    <a:pt x="93" y="121"/>
                  </a:lnTo>
                  <a:lnTo>
                    <a:pt x="93" y="107"/>
                  </a:lnTo>
                  <a:lnTo>
                    <a:pt x="93" y="88"/>
                  </a:lnTo>
                  <a:lnTo>
                    <a:pt x="93" y="102"/>
                  </a:lnTo>
                  <a:lnTo>
                    <a:pt x="93" y="116"/>
                  </a:lnTo>
                  <a:lnTo>
                    <a:pt x="93" y="130"/>
                  </a:lnTo>
                  <a:lnTo>
                    <a:pt x="93" y="149"/>
                  </a:lnTo>
                  <a:lnTo>
                    <a:pt x="88" y="163"/>
                  </a:lnTo>
                  <a:lnTo>
                    <a:pt x="74" y="172"/>
                  </a:lnTo>
                  <a:lnTo>
                    <a:pt x="56" y="182"/>
                  </a:lnTo>
                  <a:lnTo>
                    <a:pt x="37" y="195"/>
                  </a:lnTo>
                  <a:lnTo>
                    <a:pt x="23" y="200"/>
                  </a:lnTo>
                  <a:lnTo>
                    <a:pt x="9" y="214"/>
                  </a:lnTo>
                  <a:lnTo>
                    <a:pt x="0" y="228"/>
                  </a:lnTo>
                  <a:lnTo>
                    <a:pt x="0" y="242"/>
                  </a:lnTo>
                  <a:lnTo>
                    <a:pt x="14" y="251"/>
                  </a:lnTo>
                  <a:lnTo>
                    <a:pt x="28" y="256"/>
                  </a:lnTo>
                  <a:lnTo>
                    <a:pt x="42" y="256"/>
                  </a:lnTo>
                  <a:lnTo>
                    <a:pt x="60" y="256"/>
                  </a:lnTo>
                  <a:lnTo>
                    <a:pt x="74" y="256"/>
                  </a:lnTo>
                  <a:lnTo>
                    <a:pt x="93" y="251"/>
                  </a:lnTo>
                  <a:lnTo>
                    <a:pt x="112" y="247"/>
                  </a:lnTo>
                  <a:lnTo>
                    <a:pt x="126" y="237"/>
                  </a:lnTo>
                  <a:lnTo>
                    <a:pt x="140" y="233"/>
                  </a:lnTo>
                  <a:lnTo>
                    <a:pt x="158" y="223"/>
                  </a:lnTo>
                  <a:lnTo>
                    <a:pt x="172" y="209"/>
                  </a:lnTo>
                  <a:lnTo>
                    <a:pt x="181" y="195"/>
                  </a:lnTo>
                  <a:lnTo>
                    <a:pt x="195" y="182"/>
                  </a:lnTo>
                  <a:lnTo>
                    <a:pt x="195" y="163"/>
                  </a:lnTo>
                  <a:lnTo>
                    <a:pt x="205" y="144"/>
                  </a:lnTo>
                  <a:lnTo>
                    <a:pt x="209" y="130"/>
                  </a:lnTo>
                  <a:lnTo>
                    <a:pt x="219" y="116"/>
                  </a:lnTo>
                  <a:lnTo>
                    <a:pt x="233" y="116"/>
                  </a:lnTo>
                  <a:lnTo>
                    <a:pt x="246" y="116"/>
                  </a:lnTo>
                  <a:lnTo>
                    <a:pt x="260" y="102"/>
                  </a:lnTo>
                  <a:lnTo>
                    <a:pt x="270" y="88"/>
                  </a:lnTo>
                  <a:lnTo>
                    <a:pt x="274" y="74"/>
                  </a:lnTo>
                  <a:lnTo>
                    <a:pt x="279" y="61"/>
                  </a:lnTo>
                  <a:lnTo>
                    <a:pt x="279" y="47"/>
                  </a:lnTo>
                  <a:lnTo>
                    <a:pt x="279" y="33"/>
                  </a:lnTo>
                  <a:lnTo>
                    <a:pt x="265" y="47"/>
                  </a:lnTo>
                  <a:lnTo>
                    <a:pt x="256" y="74"/>
                  </a:lnTo>
                  <a:lnTo>
                    <a:pt x="251" y="88"/>
                  </a:lnTo>
                  <a:lnTo>
                    <a:pt x="242" y="102"/>
                  </a:lnTo>
                  <a:lnTo>
                    <a:pt x="233" y="116"/>
                  </a:lnTo>
                  <a:lnTo>
                    <a:pt x="228" y="130"/>
                  </a:lnTo>
                  <a:lnTo>
                    <a:pt x="228" y="116"/>
                  </a:lnTo>
                  <a:lnTo>
                    <a:pt x="237" y="102"/>
                  </a:lnTo>
                  <a:lnTo>
                    <a:pt x="246" y="88"/>
                  </a:lnTo>
                  <a:lnTo>
                    <a:pt x="251" y="74"/>
                  </a:lnTo>
                  <a:lnTo>
                    <a:pt x="251" y="56"/>
                  </a:lnTo>
                  <a:lnTo>
                    <a:pt x="256" y="42"/>
                  </a:lnTo>
                  <a:lnTo>
                    <a:pt x="260" y="28"/>
                  </a:lnTo>
                  <a:lnTo>
                    <a:pt x="265" y="9"/>
                  </a:lnTo>
                  <a:lnTo>
                    <a:pt x="251" y="5"/>
                  </a:lnTo>
                  <a:lnTo>
                    <a:pt x="237" y="0"/>
                  </a:lnTo>
                  <a:lnTo>
                    <a:pt x="223" y="0"/>
                  </a:lnTo>
                  <a:lnTo>
                    <a:pt x="209" y="5"/>
                  </a:lnTo>
                  <a:lnTo>
                    <a:pt x="200" y="23"/>
                  </a:lnTo>
                  <a:lnTo>
                    <a:pt x="195" y="37"/>
                  </a:lnTo>
                  <a:lnTo>
                    <a:pt x="191" y="51"/>
                  </a:lnTo>
                  <a:lnTo>
                    <a:pt x="181" y="70"/>
                  </a:lnTo>
                  <a:lnTo>
                    <a:pt x="177" y="84"/>
                  </a:lnTo>
                  <a:lnTo>
                    <a:pt x="172" y="98"/>
                  </a:lnTo>
                  <a:lnTo>
                    <a:pt x="163" y="112"/>
                  </a:lnTo>
                  <a:lnTo>
                    <a:pt x="158" y="126"/>
                  </a:lnTo>
                  <a:lnTo>
                    <a:pt x="153" y="14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08" name="Freeform 40"/>
            <p:cNvSpPr>
              <a:spLocks/>
            </p:cNvSpPr>
            <p:nvPr/>
          </p:nvSpPr>
          <p:spPr bwMode="auto">
            <a:xfrm>
              <a:off x="3655" y="1803"/>
              <a:ext cx="521" cy="359"/>
            </a:xfrm>
            <a:custGeom>
              <a:avLst/>
              <a:gdLst>
                <a:gd name="T0" fmla="*/ 311 w 521"/>
                <a:gd name="T1" fmla="*/ 358 h 359"/>
                <a:gd name="T2" fmla="*/ 0 w 521"/>
                <a:gd name="T3" fmla="*/ 325 h 359"/>
                <a:gd name="T4" fmla="*/ 42 w 521"/>
                <a:gd name="T5" fmla="*/ 0 h 359"/>
                <a:gd name="T6" fmla="*/ 520 w 521"/>
                <a:gd name="T7" fmla="*/ 60 h 359"/>
              </a:gdLst>
              <a:ahLst/>
              <a:cxnLst>
                <a:cxn ang="0">
                  <a:pos x="T0" y="T1"/>
                </a:cxn>
                <a:cxn ang="0">
                  <a:pos x="T2" y="T3"/>
                </a:cxn>
                <a:cxn ang="0">
                  <a:pos x="T4" y="T5"/>
                </a:cxn>
                <a:cxn ang="0">
                  <a:pos x="T6" y="T7"/>
                </a:cxn>
              </a:cxnLst>
              <a:rect l="0" t="0" r="r" b="b"/>
              <a:pathLst>
                <a:path w="521" h="359">
                  <a:moveTo>
                    <a:pt x="311" y="358"/>
                  </a:moveTo>
                  <a:lnTo>
                    <a:pt x="0" y="325"/>
                  </a:lnTo>
                  <a:lnTo>
                    <a:pt x="42" y="0"/>
                  </a:lnTo>
                  <a:lnTo>
                    <a:pt x="520" y="6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grpSp>
      <p:sp>
        <p:nvSpPr>
          <p:cNvPr id="84047" name="Rectangle 79"/>
          <p:cNvSpPr>
            <a:spLocks noChangeArrowheads="1"/>
          </p:cNvSpPr>
          <p:nvPr/>
        </p:nvSpPr>
        <p:spPr bwMode="auto">
          <a:xfrm>
            <a:off x="539750" y="1700213"/>
            <a:ext cx="8280400" cy="4824412"/>
          </a:xfrm>
          <a:prstGeom prst="rect">
            <a:avLst/>
          </a:prstGeom>
          <a:solidFill>
            <a:srgbClr val="003C3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grpSp>
        <p:nvGrpSpPr>
          <p:cNvPr id="84048" name="Group 80"/>
          <p:cNvGrpSpPr>
            <a:grpSpLocks/>
          </p:cNvGrpSpPr>
          <p:nvPr/>
        </p:nvGrpSpPr>
        <p:grpSpPr bwMode="auto">
          <a:xfrm>
            <a:off x="1547813" y="2133600"/>
            <a:ext cx="7056437" cy="4032250"/>
            <a:chOff x="1074" y="999"/>
            <a:chExt cx="3679" cy="2227"/>
          </a:xfrm>
        </p:grpSpPr>
        <p:sp>
          <p:nvSpPr>
            <p:cNvPr id="84049" name="Freeform 81"/>
            <p:cNvSpPr>
              <a:spLocks/>
            </p:cNvSpPr>
            <p:nvPr/>
          </p:nvSpPr>
          <p:spPr bwMode="auto">
            <a:xfrm>
              <a:off x="1162" y="1849"/>
              <a:ext cx="318" cy="922"/>
            </a:xfrm>
            <a:custGeom>
              <a:avLst/>
              <a:gdLst>
                <a:gd name="T0" fmla="*/ 9 w 318"/>
                <a:gd name="T1" fmla="*/ 177 h 922"/>
                <a:gd name="T2" fmla="*/ 33 w 318"/>
                <a:gd name="T3" fmla="*/ 177 h 922"/>
                <a:gd name="T4" fmla="*/ 28 w 318"/>
                <a:gd name="T5" fmla="*/ 205 h 922"/>
                <a:gd name="T6" fmla="*/ 0 w 318"/>
                <a:gd name="T7" fmla="*/ 274 h 922"/>
                <a:gd name="T8" fmla="*/ 23 w 318"/>
                <a:gd name="T9" fmla="*/ 288 h 922"/>
                <a:gd name="T10" fmla="*/ 42 w 318"/>
                <a:gd name="T11" fmla="*/ 312 h 922"/>
                <a:gd name="T12" fmla="*/ 103 w 318"/>
                <a:gd name="T13" fmla="*/ 354 h 922"/>
                <a:gd name="T14" fmla="*/ 163 w 318"/>
                <a:gd name="T15" fmla="*/ 377 h 922"/>
                <a:gd name="T16" fmla="*/ 182 w 318"/>
                <a:gd name="T17" fmla="*/ 386 h 922"/>
                <a:gd name="T18" fmla="*/ 228 w 318"/>
                <a:gd name="T19" fmla="*/ 354 h 922"/>
                <a:gd name="T20" fmla="*/ 289 w 318"/>
                <a:gd name="T21" fmla="*/ 288 h 922"/>
                <a:gd name="T22" fmla="*/ 252 w 318"/>
                <a:gd name="T23" fmla="*/ 279 h 922"/>
                <a:gd name="T24" fmla="*/ 191 w 318"/>
                <a:gd name="T25" fmla="*/ 251 h 922"/>
                <a:gd name="T26" fmla="*/ 168 w 318"/>
                <a:gd name="T27" fmla="*/ 284 h 922"/>
                <a:gd name="T28" fmla="*/ 163 w 318"/>
                <a:gd name="T29" fmla="*/ 270 h 922"/>
                <a:gd name="T30" fmla="*/ 219 w 318"/>
                <a:gd name="T31" fmla="*/ 247 h 922"/>
                <a:gd name="T32" fmla="*/ 196 w 318"/>
                <a:gd name="T33" fmla="*/ 191 h 922"/>
                <a:gd name="T34" fmla="*/ 205 w 318"/>
                <a:gd name="T35" fmla="*/ 214 h 922"/>
                <a:gd name="T36" fmla="*/ 177 w 318"/>
                <a:gd name="T37" fmla="*/ 181 h 922"/>
                <a:gd name="T38" fmla="*/ 154 w 318"/>
                <a:gd name="T39" fmla="*/ 200 h 922"/>
                <a:gd name="T40" fmla="*/ 140 w 318"/>
                <a:gd name="T41" fmla="*/ 186 h 922"/>
                <a:gd name="T42" fmla="*/ 145 w 318"/>
                <a:gd name="T43" fmla="*/ 167 h 922"/>
                <a:gd name="T44" fmla="*/ 98 w 318"/>
                <a:gd name="T45" fmla="*/ 154 h 922"/>
                <a:gd name="T46" fmla="*/ 23 w 318"/>
                <a:gd name="T47" fmla="*/ 116 h 922"/>
                <a:gd name="T48" fmla="*/ 23 w 318"/>
                <a:gd name="T49" fmla="*/ 56 h 922"/>
                <a:gd name="T50" fmla="*/ 93 w 318"/>
                <a:gd name="T51" fmla="*/ 19 h 922"/>
                <a:gd name="T52" fmla="*/ 168 w 318"/>
                <a:gd name="T53" fmla="*/ 0 h 922"/>
                <a:gd name="T54" fmla="*/ 261 w 318"/>
                <a:gd name="T55" fmla="*/ 33 h 922"/>
                <a:gd name="T56" fmla="*/ 308 w 318"/>
                <a:gd name="T57" fmla="*/ 102 h 922"/>
                <a:gd name="T58" fmla="*/ 317 w 318"/>
                <a:gd name="T59" fmla="*/ 172 h 922"/>
                <a:gd name="T60" fmla="*/ 294 w 318"/>
                <a:gd name="T61" fmla="*/ 242 h 922"/>
                <a:gd name="T62" fmla="*/ 312 w 318"/>
                <a:gd name="T63" fmla="*/ 312 h 922"/>
                <a:gd name="T64" fmla="*/ 256 w 318"/>
                <a:gd name="T65" fmla="*/ 377 h 922"/>
                <a:gd name="T66" fmla="*/ 238 w 318"/>
                <a:gd name="T67" fmla="*/ 409 h 922"/>
                <a:gd name="T68" fmla="*/ 210 w 318"/>
                <a:gd name="T69" fmla="*/ 479 h 922"/>
                <a:gd name="T70" fmla="*/ 205 w 318"/>
                <a:gd name="T71" fmla="*/ 498 h 922"/>
                <a:gd name="T72" fmla="*/ 191 w 318"/>
                <a:gd name="T73" fmla="*/ 428 h 922"/>
                <a:gd name="T74" fmla="*/ 191 w 318"/>
                <a:gd name="T75" fmla="*/ 442 h 922"/>
                <a:gd name="T76" fmla="*/ 210 w 318"/>
                <a:gd name="T77" fmla="*/ 507 h 922"/>
                <a:gd name="T78" fmla="*/ 214 w 318"/>
                <a:gd name="T79" fmla="*/ 581 h 922"/>
                <a:gd name="T80" fmla="*/ 219 w 318"/>
                <a:gd name="T81" fmla="*/ 609 h 922"/>
                <a:gd name="T82" fmla="*/ 214 w 318"/>
                <a:gd name="T83" fmla="*/ 688 h 922"/>
                <a:gd name="T84" fmla="*/ 214 w 318"/>
                <a:gd name="T85" fmla="*/ 763 h 922"/>
                <a:gd name="T86" fmla="*/ 210 w 318"/>
                <a:gd name="T87" fmla="*/ 814 h 922"/>
                <a:gd name="T88" fmla="*/ 205 w 318"/>
                <a:gd name="T89" fmla="*/ 842 h 922"/>
                <a:gd name="T90" fmla="*/ 159 w 318"/>
                <a:gd name="T91" fmla="*/ 921 h 922"/>
                <a:gd name="T92" fmla="*/ 303 w 318"/>
                <a:gd name="T93" fmla="*/ 884 h 922"/>
                <a:gd name="T94" fmla="*/ 280 w 318"/>
                <a:gd name="T95" fmla="*/ 814 h 922"/>
                <a:gd name="T96" fmla="*/ 270 w 318"/>
                <a:gd name="T97" fmla="*/ 744 h 922"/>
                <a:gd name="T98" fmla="*/ 252 w 318"/>
                <a:gd name="T99" fmla="*/ 670 h 922"/>
                <a:gd name="T100" fmla="*/ 233 w 318"/>
                <a:gd name="T101" fmla="*/ 5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922">
                  <a:moveTo>
                    <a:pt x="23" y="121"/>
                  </a:moveTo>
                  <a:lnTo>
                    <a:pt x="19" y="135"/>
                  </a:lnTo>
                  <a:lnTo>
                    <a:pt x="14" y="149"/>
                  </a:lnTo>
                  <a:lnTo>
                    <a:pt x="9" y="163"/>
                  </a:lnTo>
                  <a:lnTo>
                    <a:pt x="9" y="177"/>
                  </a:lnTo>
                  <a:lnTo>
                    <a:pt x="14" y="191"/>
                  </a:lnTo>
                  <a:lnTo>
                    <a:pt x="19" y="200"/>
                  </a:lnTo>
                  <a:lnTo>
                    <a:pt x="19" y="186"/>
                  </a:lnTo>
                  <a:lnTo>
                    <a:pt x="33" y="177"/>
                  </a:lnTo>
                  <a:lnTo>
                    <a:pt x="33" y="177"/>
                  </a:lnTo>
                  <a:lnTo>
                    <a:pt x="28" y="186"/>
                  </a:lnTo>
                  <a:lnTo>
                    <a:pt x="28" y="200"/>
                  </a:lnTo>
                  <a:lnTo>
                    <a:pt x="33" y="214"/>
                  </a:lnTo>
                  <a:lnTo>
                    <a:pt x="47" y="214"/>
                  </a:lnTo>
                  <a:lnTo>
                    <a:pt x="28" y="205"/>
                  </a:lnTo>
                  <a:lnTo>
                    <a:pt x="23" y="219"/>
                  </a:lnTo>
                  <a:lnTo>
                    <a:pt x="19" y="233"/>
                  </a:lnTo>
                  <a:lnTo>
                    <a:pt x="9" y="247"/>
                  </a:lnTo>
                  <a:lnTo>
                    <a:pt x="5" y="260"/>
                  </a:lnTo>
                  <a:lnTo>
                    <a:pt x="0" y="274"/>
                  </a:lnTo>
                  <a:lnTo>
                    <a:pt x="14" y="274"/>
                  </a:lnTo>
                  <a:lnTo>
                    <a:pt x="28" y="274"/>
                  </a:lnTo>
                  <a:lnTo>
                    <a:pt x="42" y="265"/>
                  </a:lnTo>
                  <a:lnTo>
                    <a:pt x="28" y="274"/>
                  </a:lnTo>
                  <a:lnTo>
                    <a:pt x="23" y="288"/>
                  </a:lnTo>
                  <a:lnTo>
                    <a:pt x="33" y="302"/>
                  </a:lnTo>
                  <a:lnTo>
                    <a:pt x="47" y="302"/>
                  </a:lnTo>
                  <a:lnTo>
                    <a:pt x="61" y="293"/>
                  </a:lnTo>
                  <a:lnTo>
                    <a:pt x="47" y="298"/>
                  </a:lnTo>
                  <a:lnTo>
                    <a:pt x="42" y="312"/>
                  </a:lnTo>
                  <a:lnTo>
                    <a:pt x="42" y="326"/>
                  </a:lnTo>
                  <a:lnTo>
                    <a:pt x="47" y="340"/>
                  </a:lnTo>
                  <a:lnTo>
                    <a:pt x="47" y="354"/>
                  </a:lnTo>
                  <a:lnTo>
                    <a:pt x="65" y="358"/>
                  </a:lnTo>
                  <a:lnTo>
                    <a:pt x="103" y="354"/>
                  </a:lnTo>
                  <a:lnTo>
                    <a:pt x="117" y="349"/>
                  </a:lnTo>
                  <a:lnTo>
                    <a:pt x="131" y="344"/>
                  </a:lnTo>
                  <a:lnTo>
                    <a:pt x="145" y="349"/>
                  </a:lnTo>
                  <a:lnTo>
                    <a:pt x="154" y="363"/>
                  </a:lnTo>
                  <a:lnTo>
                    <a:pt x="163" y="377"/>
                  </a:lnTo>
                  <a:lnTo>
                    <a:pt x="177" y="386"/>
                  </a:lnTo>
                  <a:lnTo>
                    <a:pt x="186" y="372"/>
                  </a:lnTo>
                  <a:lnTo>
                    <a:pt x="186" y="358"/>
                  </a:lnTo>
                  <a:lnTo>
                    <a:pt x="182" y="372"/>
                  </a:lnTo>
                  <a:lnTo>
                    <a:pt x="182" y="386"/>
                  </a:lnTo>
                  <a:lnTo>
                    <a:pt x="182" y="400"/>
                  </a:lnTo>
                  <a:lnTo>
                    <a:pt x="196" y="395"/>
                  </a:lnTo>
                  <a:lnTo>
                    <a:pt x="205" y="381"/>
                  </a:lnTo>
                  <a:lnTo>
                    <a:pt x="219" y="367"/>
                  </a:lnTo>
                  <a:lnTo>
                    <a:pt x="228" y="354"/>
                  </a:lnTo>
                  <a:lnTo>
                    <a:pt x="247" y="340"/>
                  </a:lnTo>
                  <a:lnTo>
                    <a:pt x="261" y="326"/>
                  </a:lnTo>
                  <a:lnTo>
                    <a:pt x="275" y="316"/>
                  </a:lnTo>
                  <a:lnTo>
                    <a:pt x="284" y="302"/>
                  </a:lnTo>
                  <a:lnTo>
                    <a:pt x="289" y="288"/>
                  </a:lnTo>
                  <a:lnTo>
                    <a:pt x="289" y="274"/>
                  </a:lnTo>
                  <a:lnTo>
                    <a:pt x="284" y="260"/>
                  </a:lnTo>
                  <a:lnTo>
                    <a:pt x="270" y="260"/>
                  </a:lnTo>
                  <a:lnTo>
                    <a:pt x="256" y="260"/>
                  </a:lnTo>
                  <a:lnTo>
                    <a:pt x="252" y="279"/>
                  </a:lnTo>
                  <a:lnTo>
                    <a:pt x="247" y="265"/>
                  </a:lnTo>
                  <a:lnTo>
                    <a:pt x="233" y="256"/>
                  </a:lnTo>
                  <a:lnTo>
                    <a:pt x="219" y="251"/>
                  </a:lnTo>
                  <a:lnTo>
                    <a:pt x="205" y="251"/>
                  </a:lnTo>
                  <a:lnTo>
                    <a:pt x="191" y="251"/>
                  </a:lnTo>
                  <a:lnTo>
                    <a:pt x="177" y="256"/>
                  </a:lnTo>
                  <a:lnTo>
                    <a:pt x="172" y="270"/>
                  </a:lnTo>
                  <a:lnTo>
                    <a:pt x="177" y="284"/>
                  </a:lnTo>
                  <a:lnTo>
                    <a:pt x="168" y="270"/>
                  </a:lnTo>
                  <a:lnTo>
                    <a:pt x="168" y="284"/>
                  </a:lnTo>
                  <a:lnTo>
                    <a:pt x="154" y="298"/>
                  </a:lnTo>
                  <a:lnTo>
                    <a:pt x="154" y="312"/>
                  </a:lnTo>
                  <a:lnTo>
                    <a:pt x="154" y="298"/>
                  </a:lnTo>
                  <a:lnTo>
                    <a:pt x="159" y="284"/>
                  </a:lnTo>
                  <a:lnTo>
                    <a:pt x="163" y="270"/>
                  </a:lnTo>
                  <a:lnTo>
                    <a:pt x="163" y="256"/>
                  </a:lnTo>
                  <a:lnTo>
                    <a:pt x="177" y="251"/>
                  </a:lnTo>
                  <a:lnTo>
                    <a:pt x="191" y="251"/>
                  </a:lnTo>
                  <a:lnTo>
                    <a:pt x="205" y="251"/>
                  </a:lnTo>
                  <a:lnTo>
                    <a:pt x="219" y="247"/>
                  </a:lnTo>
                  <a:lnTo>
                    <a:pt x="228" y="233"/>
                  </a:lnTo>
                  <a:lnTo>
                    <a:pt x="228" y="219"/>
                  </a:lnTo>
                  <a:lnTo>
                    <a:pt x="224" y="205"/>
                  </a:lnTo>
                  <a:lnTo>
                    <a:pt x="210" y="195"/>
                  </a:lnTo>
                  <a:lnTo>
                    <a:pt x="196" y="191"/>
                  </a:lnTo>
                  <a:lnTo>
                    <a:pt x="186" y="205"/>
                  </a:lnTo>
                  <a:lnTo>
                    <a:pt x="186" y="219"/>
                  </a:lnTo>
                  <a:lnTo>
                    <a:pt x="186" y="205"/>
                  </a:lnTo>
                  <a:lnTo>
                    <a:pt x="200" y="200"/>
                  </a:lnTo>
                  <a:lnTo>
                    <a:pt x="205" y="214"/>
                  </a:lnTo>
                  <a:lnTo>
                    <a:pt x="205" y="228"/>
                  </a:lnTo>
                  <a:lnTo>
                    <a:pt x="205" y="214"/>
                  </a:lnTo>
                  <a:lnTo>
                    <a:pt x="205" y="200"/>
                  </a:lnTo>
                  <a:lnTo>
                    <a:pt x="191" y="195"/>
                  </a:lnTo>
                  <a:lnTo>
                    <a:pt x="177" y="181"/>
                  </a:lnTo>
                  <a:lnTo>
                    <a:pt x="177" y="195"/>
                  </a:lnTo>
                  <a:lnTo>
                    <a:pt x="168" y="209"/>
                  </a:lnTo>
                  <a:lnTo>
                    <a:pt x="177" y="181"/>
                  </a:lnTo>
                  <a:lnTo>
                    <a:pt x="163" y="186"/>
                  </a:lnTo>
                  <a:lnTo>
                    <a:pt x="154" y="200"/>
                  </a:lnTo>
                  <a:lnTo>
                    <a:pt x="154" y="214"/>
                  </a:lnTo>
                  <a:lnTo>
                    <a:pt x="159" y="200"/>
                  </a:lnTo>
                  <a:lnTo>
                    <a:pt x="172" y="186"/>
                  </a:lnTo>
                  <a:lnTo>
                    <a:pt x="154" y="186"/>
                  </a:lnTo>
                  <a:lnTo>
                    <a:pt x="140" y="186"/>
                  </a:lnTo>
                  <a:lnTo>
                    <a:pt x="154" y="177"/>
                  </a:lnTo>
                  <a:lnTo>
                    <a:pt x="135" y="177"/>
                  </a:lnTo>
                  <a:lnTo>
                    <a:pt x="121" y="177"/>
                  </a:lnTo>
                  <a:lnTo>
                    <a:pt x="159" y="177"/>
                  </a:lnTo>
                  <a:lnTo>
                    <a:pt x="145" y="167"/>
                  </a:lnTo>
                  <a:lnTo>
                    <a:pt x="131" y="167"/>
                  </a:lnTo>
                  <a:lnTo>
                    <a:pt x="112" y="167"/>
                  </a:lnTo>
                  <a:lnTo>
                    <a:pt x="126" y="163"/>
                  </a:lnTo>
                  <a:lnTo>
                    <a:pt x="112" y="163"/>
                  </a:lnTo>
                  <a:lnTo>
                    <a:pt x="98" y="154"/>
                  </a:lnTo>
                  <a:lnTo>
                    <a:pt x="84" y="149"/>
                  </a:lnTo>
                  <a:lnTo>
                    <a:pt x="79" y="135"/>
                  </a:lnTo>
                  <a:lnTo>
                    <a:pt x="51" y="126"/>
                  </a:lnTo>
                  <a:lnTo>
                    <a:pt x="37" y="121"/>
                  </a:lnTo>
                  <a:lnTo>
                    <a:pt x="23" y="116"/>
                  </a:lnTo>
                  <a:lnTo>
                    <a:pt x="9" y="116"/>
                  </a:lnTo>
                  <a:lnTo>
                    <a:pt x="9" y="102"/>
                  </a:lnTo>
                  <a:lnTo>
                    <a:pt x="9" y="88"/>
                  </a:lnTo>
                  <a:lnTo>
                    <a:pt x="14" y="74"/>
                  </a:lnTo>
                  <a:lnTo>
                    <a:pt x="23" y="56"/>
                  </a:lnTo>
                  <a:lnTo>
                    <a:pt x="37" y="47"/>
                  </a:lnTo>
                  <a:lnTo>
                    <a:pt x="51" y="37"/>
                  </a:lnTo>
                  <a:lnTo>
                    <a:pt x="65" y="33"/>
                  </a:lnTo>
                  <a:lnTo>
                    <a:pt x="79" y="28"/>
                  </a:lnTo>
                  <a:lnTo>
                    <a:pt x="93" y="19"/>
                  </a:lnTo>
                  <a:lnTo>
                    <a:pt x="107" y="14"/>
                  </a:lnTo>
                  <a:lnTo>
                    <a:pt x="121" y="9"/>
                  </a:lnTo>
                  <a:lnTo>
                    <a:pt x="135" y="5"/>
                  </a:lnTo>
                  <a:lnTo>
                    <a:pt x="149" y="0"/>
                  </a:lnTo>
                  <a:lnTo>
                    <a:pt x="168" y="0"/>
                  </a:lnTo>
                  <a:lnTo>
                    <a:pt x="182" y="0"/>
                  </a:lnTo>
                  <a:lnTo>
                    <a:pt x="210" y="0"/>
                  </a:lnTo>
                  <a:lnTo>
                    <a:pt x="242" y="9"/>
                  </a:lnTo>
                  <a:lnTo>
                    <a:pt x="247" y="23"/>
                  </a:lnTo>
                  <a:lnTo>
                    <a:pt x="261" y="33"/>
                  </a:lnTo>
                  <a:lnTo>
                    <a:pt x="270" y="47"/>
                  </a:lnTo>
                  <a:lnTo>
                    <a:pt x="280" y="60"/>
                  </a:lnTo>
                  <a:lnTo>
                    <a:pt x="294" y="74"/>
                  </a:lnTo>
                  <a:lnTo>
                    <a:pt x="298" y="88"/>
                  </a:lnTo>
                  <a:lnTo>
                    <a:pt x="308" y="102"/>
                  </a:lnTo>
                  <a:lnTo>
                    <a:pt x="308" y="116"/>
                  </a:lnTo>
                  <a:lnTo>
                    <a:pt x="317" y="130"/>
                  </a:lnTo>
                  <a:lnTo>
                    <a:pt x="317" y="144"/>
                  </a:lnTo>
                  <a:lnTo>
                    <a:pt x="317" y="158"/>
                  </a:lnTo>
                  <a:lnTo>
                    <a:pt x="317" y="172"/>
                  </a:lnTo>
                  <a:lnTo>
                    <a:pt x="317" y="186"/>
                  </a:lnTo>
                  <a:lnTo>
                    <a:pt x="312" y="200"/>
                  </a:lnTo>
                  <a:lnTo>
                    <a:pt x="308" y="214"/>
                  </a:lnTo>
                  <a:lnTo>
                    <a:pt x="294" y="228"/>
                  </a:lnTo>
                  <a:lnTo>
                    <a:pt x="294" y="242"/>
                  </a:lnTo>
                  <a:lnTo>
                    <a:pt x="294" y="256"/>
                  </a:lnTo>
                  <a:lnTo>
                    <a:pt x="294" y="270"/>
                  </a:lnTo>
                  <a:lnTo>
                    <a:pt x="294" y="284"/>
                  </a:lnTo>
                  <a:lnTo>
                    <a:pt x="303" y="298"/>
                  </a:lnTo>
                  <a:lnTo>
                    <a:pt x="312" y="312"/>
                  </a:lnTo>
                  <a:lnTo>
                    <a:pt x="303" y="326"/>
                  </a:lnTo>
                  <a:lnTo>
                    <a:pt x="298" y="340"/>
                  </a:lnTo>
                  <a:lnTo>
                    <a:pt x="284" y="354"/>
                  </a:lnTo>
                  <a:lnTo>
                    <a:pt x="270" y="363"/>
                  </a:lnTo>
                  <a:lnTo>
                    <a:pt x="256" y="377"/>
                  </a:lnTo>
                  <a:lnTo>
                    <a:pt x="252" y="391"/>
                  </a:lnTo>
                  <a:lnTo>
                    <a:pt x="238" y="405"/>
                  </a:lnTo>
                  <a:lnTo>
                    <a:pt x="256" y="395"/>
                  </a:lnTo>
                  <a:lnTo>
                    <a:pt x="242" y="395"/>
                  </a:lnTo>
                  <a:lnTo>
                    <a:pt x="238" y="409"/>
                  </a:lnTo>
                  <a:lnTo>
                    <a:pt x="228" y="423"/>
                  </a:lnTo>
                  <a:lnTo>
                    <a:pt x="224" y="437"/>
                  </a:lnTo>
                  <a:lnTo>
                    <a:pt x="214" y="451"/>
                  </a:lnTo>
                  <a:lnTo>
                    <a:pt x="214" y="465"/>
                  </a:lnTo>
                  <a:lnTo>
                    <a:pt x="210" y="479"/>
                  </a:lnTo>
                  <a:lnTo>
                    <a:pt x="210" y="493"/>
                  </a:lnTo>
                  <a:lnTo>
                    <a:pt x="210" y="507"/>
                  </a:lnTo>
                  <a:lnTo>
                    <a:pt x="210" y="526"/>
                  </a:lnTo>
                  <a:lnTo>
                    <a:pt x="205" y="512"/>
                  </a:lnTo>
                  <a:lnTo>
                    <a:pt x="205" y="498"/>
                  </a:lnTo>
                  <a:lnTo>
                    <a:pt x="205" y="484"/>
                  </a:lnTo>
                  <a:lnTo>
                    <a:pt x="196" y="470"/>
                  </a:lnTo>
                  <a:lnTo>
                    <a:pt x="191" y="456"/>
                  </a:lnTo>
                  <a:lnTo>
                    <a:pt x="191" y="442"/>
                  </a:lnTo>
                  <a:lnTo>
                    <a:pt x="191" y="428"/>
                  </a:lnTo>
                  <a:lnTo>
                    <a:pt x="191" y="414"/>
                  </a:lnTo>
                  <a:lnTo>
                    <a:pt x="191" y="400"/>
                  </a:lnTo>
                  <a:lnTo>
                    <a:pt x="191" y="414"/>
                  </a:lnTo>
                  <a:lnTo>
                    <a:pt x="191" y="428"/>
                  </a:lnTo>
                  <a:lnTo>
                    <a:pt x="191" y="442"/>
                  </a:lnTo>
                  <a:lnTo>
                    <a:pt x="191" y="456"/>
                  </a:lnTo>
                  <a:lnTo>
                    <a:pt x="191" y="470"/>
                  </a:lnTo>
                  <a:lnTo>
                    <a:pt x="196" y="484"/>
                  </a:lnTo>
                  <a:lnTo>
                    <a:pt x="210" y="488"/>
                  </a:lnTo>
                  <a:lnTo>
                    <a:pt x="210" y="507"/>
                  </a:lnTo>
                  <a:lnTo>
                    <a:pt x="219" y="526"/>
                  </a:lnTo>
                  <a:lnTo>
                    <a:pt x="214" y="540"/>
                  </a:lnTo>
                  <a:lnTo>
                    <a:pt x="219" y="554"/>
                  </a:lnTo>
                  <a:lnTo>
                    <a:pt x="214" y="567"/>
                  </a:lnTo>
                  <a:lnTo>
                    <a:pt x="214" y="581"/>
                  </a:lnTo>
                  <a:lnTo>
                    <a:pt x="214" y="595"/>
                  </a:lnTo>
                  <a:lnTo>
                    <a:pt x="228" y="600"/>
                  </a:lnTo>
                  <a:lnTo>
                    <a:pt x="224" y="614"/>
                  </a:lnTo>
                  <a:lnTo>
                    <a:pt x="219" y="595"/>
                  </a:lnTo>
                  <a:lnTo>
                    <a:pt x="219" y="609"/>
                  </a:lnTo>
                  <a:lnTo>
                    <a:pt x="219" y="623"/>
                  </a:lnTo>
                  <a:lnTo>
                    <a:pt x="214" y="637"/>
                  </a:lnTo>
                  <a:lnTo>
                    <a:pt x="214" y="656"/>
                  </a:lnTo>
                  <a:lnTo>
                    <a:pt x="214" y="674"/>
                  </a:lnTo>
                  <a:lnTo>
                    <a:pt x="214" y="688"/>
                  </a:lnTo>
                  <a:lnTo>
                    <a:pt x="214" y="702"/>
                  </a:lnTo>
                  <a:lnTo>
                    <a:pt x="214" y="716"/>
                  </a:lnTo>
                  <a:lnTo>
                    <a:pt x="214" y="730"/>
                  </a:lnTo>
                  <a:lnTo>
                    <a:pt x="214" y="749"/>
                  </a:lnTo>
                  <a:lnTo>
                    <a:pt x="214" y="763"/>
                  </a:lnTo>
                  <a:lnTo>
                    <a:pt x="214" y="777"/>
                  </a:lnTo>
                  <a:lnTo>
                    <a:pt x="214" y="791"/>
                  </a:lnTo>
                  <a:lnTo>
                    <a:pt x="228" y="800"/>
                  </a:lnTo>
                  <a:lnTo>
                    <a:pt x="214" y="800"/>
                  </a:lnTo>
                  <a:lnTo>
                    <a:pt x="210" y="814"/>
                  </a:lnTo>
                  <a:lnTo>
                    <a:pt x="210" y="833"/>
                  </a:lnTo>
                  <a:lnTo>
                    <a:pt x="219" y="847"/>
                  </a:lnTo>
                  <a:lnTo>
                    <a:pt x="224" y="861"/>
                  </a:lnTo>
                  <a:lnTo>
                    <a:pt x="219" y="842"/>
                  </a:lnTo>
                  <a:lnTo>
                    <a:pt x="205" y="842"/>
                  </a:lnTo>
                  <a:lnTo>
                    <a:pt x="196" y="861"/>
                  </a:lnTo>
                  <a:lnTo>
                    <a:pt x="191" y="879"/>
                  </a:lnTo>
                  <a:lnTo>
                    <a:pt x="177" y="893"/>
                  </a:lnTo>
                  <a:lnTo>
                    <a:pt x="168" y="907"/>
                  </a:lnTo>
                  <a:lnTo>
                    <a:pt x="159" y="921"/>
                  </a:lnTo>
                  <a:lnTo>
                    <a:pt x="14" y="921"/>
                  </a:lnTo>
                  <a:lnTo>
                    <a:pt x="280" y="921"/>
                  </a:lnTo>
                  <a:lnTo>
                    <a:pt x="294" y="912"/>
                  </a:lnTo>
                  <a:lnTo>
                    <a:pt x="294" y="898"/>
                  </a:lnTo>
                  <a:lnTo>
                    <a:pt x="303" y="884"/>
                  </a:lnTo>
                  <a:lnTo>
                    <a:pt x="298" y="870"/>
                  </a:lnTo>
                  <a:lnTo>
                    <a:pt x="298" y="856"/>
                  </a:lnTo>
                  <a:lnTo>
                    <a:pt x="289" y="842"/>
                  </a:lnTo>
                  <a:lnTo>
                    <a:pt x="280" y="828"/>
                  </a:lnTo>
                  <a:lnTo>
                    <a:pt x="280" y="814"/>
                  </a:lnTo>
                  <a:lnTo>
                    <a:pt x="280" y="800"/>
                  </a:lnTo>
                  <a:lnTo>
                    <a:pt x="270" y="786"/>
                  </a:lnTo>
                  <a:lnTo>
                    <a:pt x="270" y="772"/>
                  </a:lnTo>
                  <a:lnTo>
                    <a:pt x="270" y="758"/>
                  </a:lnTo>
                  <a:lnTo>
                    <a:pt x="270" y="744"/>
                  </a:lnTo>
                  <a:lnTo>
                    <a:pt x="266" y="730"/>
                  </a:lnTo>
                  <a:lnTo>
                    <a:pt x="266" y="716"/>
                  </a:lnTo>
                  <a:lnTo>
                    <a:pt x="261" y="702"/>
                  </a:lnTo>
                  <a:lnTo>
                    <a:pt x="256" y="688"/>
                  </a:lnTo>
                  <a:lnTo>
                    <a:pt x="252" y="670"/>
                  </a:lnTo>
                  <a:lnTo>
                    <a:pt x="242" y="651"/>
                  </a:lnTo>
                  <a:lnTo>
                    <a:pt x="242" y="637"/>
                  </a:lnTo>
                  <a:lnTo>
                    <a:pt x="238" y="623"/>
                  </a:lnTo>
                  <a:lnTo>
                    <a:pt x="233" y="609"/>
                  </a:lnTo>
                  <a:lnTo>
                    <a:pt x="233" y="595"/>
                  </a:lnTo>
                  <a:lnTo>
                    <a:pt x="228" y="577"/>
                  </a:lnTo>
                  <a:lnTo>
                    <a:pt x="224" y="563"/>
                  </a:lnTo>
                  <a:lnTo>
                    <a:pt x="219" y="549"/>
                  </a:lnTo>
                  <a:lnTo>
                    <a:pt x="214" y="535"/>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50" name="Freeform 82"/>
            <p:cNvSpPr>
              <a:spLocks/>
            </p:cNvSpPr>
            <p:nvPr/>
          </p:nvSpPr>
          <p:spPr bwMode="auto">
            <a:xfrm>
              <a:off x="1348" y="2282"/>
              <a:ext cx="652" cy="907"/>
            </a:xfrm>
            <a:custGeom>
              <a:avLst/>
              <a:gdLst>
                <a:gd name="T0" fmla="*/ 195 w 652"/>
                <a:gd name="T1" fmla="*/ 84 h 907"/>
                <a:gd name="T2" fmla="*/ 205 w 652"/>
                <a:gd name="T3" fmla="*/ 195 h 907"/>
                <a:gd name="T4" fmla="*/ 219 w 652"/>
                <a:gd name="T5" fmla="*/ 302 h 907"/>
                <a:gd name="T6" fmla="*/ 237 w 652"/>
                <a:gd name="T7" fmla="*/ 400 h 907"/>
                <a:gd name="T8" fmla="*/ 284 w 652"/>
                <a:gd name="T9" fmla="*/ 414 h 907"/>
                <a:gd name="T10" fmla="*/ 265 w 652"/>
                <a:gd name="T11" fmla="*/ 418 h 907"/>
                <a:gd name="T12" fmla="*/ 167 w 652"/>
                <a:gd name="T13" fmla="*/ 465 h 907"/>
                <a:gd name="T14" fmla="*/ 60 w 652"/>
                <a:gd name="T15" fmla="*/ 520 h 907"/>
                <a:gd name="T16" fmla="*/ 0 w 652"/>
                <a:gd name="T17" fmla="*/ 609 h 907"/>
                <a:gd name="T18" fmla="*/ 47 w 652"/>
                <a:gd name="T19" fmla="*/ 683 h 907"/>
                <a:gd name="T20" fmla="*/ 116 w 652"/>
                <a:gd name="T21" fmla="*/ 743 h 907"/>
                <a:gd name="T22" fmla="*/ 51 w 652"/>
                <a:gd name="T23" fmla="*/ 832 h 907"/>
                <a:gd name="T24" fmla="*/ 51 w 652"/>
                <a:gd name="T25" fmla="*/ 832 h 907"/>
                <a:gd name="T26" fmla="*/ 98 w 652"/>
                <a:gd name="T27" fmla="*/ 850 h 907"/>
                <a:gd name="T28" fmla="*/ 107 w 652"/>
                <a:gd name="T29" fmla="*/ 906 h 907"/>
                <a:gd name="T30" fmla="*/ 126 w 652"/>
                <a:gd name="T31" fmla="*/ 869 h 907"/>
                <a:gd name="T32" fmla="*/ 149 w 652"/>
                <a:gd name="T33" fmla="*/ 887 h 907"/>
                <a:gd name="T34" fmla="*/ 223 w 652"/>
                <a:gd name="T35" fmla="*/ 855 h 907"/>
                <a:gd name="T36" fmla="*/ 233 w 652"/>
                <a:gd name="T37" fmla="*/ 757 h 907"/>
                <a:gd name="T38" fmla="*/ 107 w 652"/>
                <a:gd name="T39" fmla="*/ 720 h 907"/>
                <a:gd name="T40" fmla="*/ 233 w 652"/>
                <a:gd name="T41" fmla="*/ 748 h 907"/>
                <a:gd name="T42" fmla="*/ 349 w 652"/>
                <a:gd name="T43" fmla="*/ 753 h 907"/>
                <a:gd name="T44" fmla="*/ 442 w 652"/>
                <a:gd name="T45" fmla="*/ 813 h 907"/>
                <a:gd name="T46" fmla="*/ 414 w 652"/>
                <a:gd name="T47" fmla="*/ 836 h 907"/>
                <a:gd name="T48" fmla="*/ 419 w 652"/>
                <a:gd name="T49" fmla="*/ 897 h 907"/>
                <a:gd name="T50" fmla="*/ 437 w 652"/>
                <a:gd name="T51" fmla="*/ 860 h 907"/>
                <a:gd name="T52" fmla="*/ 512 w 652"/>
                <a:gd name="T53" fmla="*/ 822 h 907"/>
                <a:gd name="T54" fmla="*/ 507 w 652"/>
                <a:gd name="T55" fmla="*/ 836 h 907"/>
                <a:gd name="T56" fmla="*/ 414 w 652"/>
                <a:gd name="T57" fmla="*/ 860 h 907"/>
                <a:gd name="T58" fmla="*/ 474 w 652"/>
                <a:gd name="T59" fmla="*/ 892 h 907"/>
                <a:gd name="T60" fmla="*/ 553 w 652"/>
                <a:gd name="T61" fmla="*/ 827 h 907"/>
                <a:gd name="T62" fmla="*/ 595 w 652"/>
                <a:gd name="T63" fmla="*/ 729 h 907"/>
                <a:gd name="T64" fmla="*/ 605 w 652"/>
                <a:gd name="T65" fmla="*/ 762 h 907"/>
                <a:gd name="T66" fmla="*/ 618 w 652"/>
                <a:gd name="T67" fmla="*/ 716 h 907"/>
                <a:gd name="T68" fmla="*/ 577 w 652"/>
                <a:gd name="T69" fmla="*/ 664 h 907"/>
                <a:gd name="T70" fmla="*/ 549 w 652"/>
                <a:gd name="T71" fmla="*/ 729 h 907"/>
                <a:gd name="T72" fmla="*/ 535 w 652"/>
                <a:gd name="T73" fmla="*/ 748 h 907"/>
                <a:gd name="T74" fmla="*/ 484 w 652"/>
                <a:gd name="T75" fmla="*/ 776 h 907"/>
                <a:gd name="T76" fmla="*/ 493 w 652"/>
                <a:gd name="T77" fmla="*/ 757 h 907"/>
                <a:gd name="T78" fmla="*/ 535 w 652"/>
                <a:gd name="T79" fmla="*/ 655 h 907"/>
                <a:gd name="T80" fmla="*/ 507 w 652"/>
                <a:gd name="T81" fmla="*/ 627 h 907"/>
                <a:gd name="T82" fmla="*/ 381 w 652"/>
                <a:gd name="T83" fmla="*/ 585 h 907"/>
                <a:gd name="T84" fmla="*/ 246 w 652"/>
                <a:gd name="T85" fmla="*/ 558 h 907"/>
                <a:gd name="T86" fmla="*/ 153 w 652"/>
                <a:gd name="T87" fmla="*/ 562 h 907"/>
                <a:gd name="T88" fmla="*/ 205 w 652"/>
                <a:gd name="T89" fmla="*/ 525 h 907"/>
                <a:gd name="T90" fmla="*/ 200 w 652"/>
                <a:gd name="T91" fmla="*/ 539 h 907"/>
                <a:gd name="T92" fmla="*/ 298 w 652"/>
                <a:gd name="T93" fmla="*/ 502 h 907"/>
                <a:gd name="T94" fmla="*/ 423 w 652"/>
                <a:gd name="T95" fmla="*/ 469 h 907"/>
                <a:gd name="T96" fmla="*/ 525 w 652"/>
                <a:gd name="T97" fmla="*/ 400 h 907"/>
                <a:gd name="T98" fmla="*/ 530 w 652"/>
                <a:gd name="T99" fmla="*/ 302 h 907"/>
                <a:gd name="T100" fmla="*/ 479 w 652"/>
                <a:gd name="T101" fmla="*/ 339 h 907"/>
                <a:gd name="T102" fmla="*/ 377 w 652"/>
                <a:gd name="T103" fmla="*/ 376 h 907"/>
                <a:gd name="T104" fmla="*/ 451 w 652"/>
                <a:gd name="T105" fmla="*/ 404 h 907"/>
                <a:gd name="T106" fmla="*/ 470 w 652"/>
                <a:gd name="T107" fmla="*/ 348 h 907"/>
                <a:gd name="T108" fmla="*/ 563 w 652"/>
                <a:gd name="T109" fmla="*/ 288 h 907"/>
                <a:gd name="T110" fmla="*/ 642 w 652"/>
                <a:gd name="T111" fmla="*/ 339 h 907"/>
                <a:gd name="T112" fmla="*/ 651 w 652"/>
                <a:gd name="T113" fmla="*/ 441 h 907"/>
                <a:gd name="T114" fmla="*/ 577 w 652"/>
                <a:gd name="T115" fmla="*/ 511 h 907"/>
                <a:gd name="T116" fmla="*/ 456 w 652"/>
                <a:gd name="T117" fmla="*/ 56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2" h="907">
                  <a:moveTo>
                    <a:pt x="163" y="0"/>
                  </a:moveTo>
                  <a:lnTo>
                    <a:pt x="172" y="14"/>
                  </a:lnTo>
                  <a:lnTo>
                    <a:pt x="181" y="28"/>
                  </a:lnTo>
                  <a:lnTo>
                    <a:pt x="186" y="42"/>
                  </a:lnTo>
                  <a:lnTo>
                    <a:pt x="191" y="56"/>
                  </a:lnTo>
                  <a:lnTo>
                    <a:pt x="195" y="70"/>
                  </a:lnTo>
                  <a:lnTo>
                    <a:pt x="195" y="84"/>
                  </a:lnTo>
                  <a:lnTo>
                    <a:pt x="195" y="98"/>
                  </a:lnTo>
                  <a:lnTo>
                    <a:pt x="195" y="116"/>
                  </a:lnTo>
                  <a:lnTo>
                    <a:pt x="200" y="130"/>
                  </a:lnTo>
                  <a:lnTo>
                    <a:pt x="200" y="144"/>
                  </a:lnTo>
                  <a:lnTo>
                    <a:pt x="205" y="163"/>
                  </a:lnTo>
                  <a:lnTo>
                    <a:pt x="205" y="181"/>
                  </a:lnTo>
                  <a:lnTo>
                    <a:pt x="205" y="195"/>
                  </a:lnTo>
                  <a:lnTo>
                    <a:pt x="205" y="209"/>
                  </a:lnTo>
                  <a:lnTo>
                    <a:pt x="209" y="228"/>
                  </a:lnTo>
                  <a:lnTo>
                    <a:pt x="214" y="246"/>
                  </a:lnTo>
                  <a:lnTo>
                    <a:pt x="214" y="260"/>
                  </a:lnTo>
                  <a:lnTo>
                    <a:pt x="219" y="274"/>
                  </a:lnTo>
                  <a:lnTo>
                    <a:pt x="219" y="288"/>
                  </a:lnTo>
                  <a:lnTo>
                    <a:pt x="219" y="302"/>
                  </a:lnTo>
                  <a:lnTo>
                    <a:pt x="223" y="316"/>
                  </a:lnTo>
                  <a:lnTo>
                    <a:pt x="223" y="330"/>
                  </a:lnTo>
                  <a:lnTo>
                    <a:pt x="228" y="344"/>
                  </a:lnTo>
                  <a:lnTo>
                    <a:pt x="233" y="358"/>
                  </a:lnTo>
                  <a:lnTo>
                    <a:pt x="237" y="372"/>
                  </a:lnTo>
                  <a:lnTo>
                    <a:pt x="237" y="386"/>
                  </a:lnTo>
                  <a:lnTo>
                    <a:pt x="237" y="400"/>
                  </a:lnTo>
                  <a:lnTo>
                    <a:pt x="237" y="414"/>
                  </a:lnTo>
                  <a:lnTo>
                    <a:pt x="237" y="427"/>
                  </a:lnTo>
                  <a:lnTo>
                    <a:pt x="223" y="437"/>
                  </a:lnTo>
                  <a:lnTo>
                    <a:pt x="237" y="441"/>
                  </a:lnTo>
                  <a:lnTo>
                    <a:pt x="251" y="427"/>
                  </a:lnTo>
                  <a:lnTo>
                    <a:pt x="270" y="423"/>
                  </a:lnTo>
                  <a:lnTo>
                    <a:pt x="284" y="414"/>
                  </a:lnTo>
                  <a:lnTo>
                    <a:pt x="270" y="404"/>
                  </a:lnTo>
                  <a:lnTo>
                    <a:pt x="256" y="400"/>
                  </a:lnTo>
                  <a:lnTo>
                    <a:pt x="242" y="386"/>
                  </a:lnTo>
                  <a:lnTo>
                    <a:pt x="256" y="390"/>
                  </a:lnTo>
                  <a:lnTo>
                    <a:pt x="265" y="404"/>
                  </a:lnTo>
                  <a:lnTo>
                    <a:pt x="279" y="409"/>
                  </a:lnTo>
                  <a:lnTo>
                    <a:pt x="265" y="418"/>
                  </a:lnTo>
                  <a:lnTo>
                    <a:pt x="251" y="423"/>
                  </a:lnTo>
                  <a:lnTo>
                    <a:pt x="237" y="423"/>
                  </a:lnTo>
                  <a:lnTo>
                    <a:pt x="223" y="427"/>
                  </a:lnTo>
                  <a:lnTo>
                    <a:pt x="209" y="437"/>
                  </a:lnTo>
                  <a:lnTo>
                    <a:pt x="195" y="451"/>
                  </a:lnTo>
                  <a:lnTo>
                    <a:pt x="181" y="455"/>
                  </a:lnTo>
                  <a:lnTo>
                    <a:pt x="167" y="465"/>
                  </a:lnTo>
                  <a:lnTo>
                    <a:pt x="153" y="474"/>
                  </a:lnTo>
                  <a:lnTo>
                    <a:pt x="140" y="479"/>
                  </a:lnTo>
                  <a:lnTo>
                    <a:pt x="121" y="483"/>
                  </a:lnTo>
                  <a:lnTo>
                    <a:pt x="107" y="488"/>
                  </a:lnTo>
                  <a:lnTo>
                    <a:pt x="93" y="497"/>
                  </a:lnTo>
                  <a:lnTo>
                    <a:pt x="79" y="506"/>
                  </a:lnTo>
                  <a:lnTo>
                    <a:pt x="60" y="520"/>
                  </a:lnTo>
                  <a:lnTo>
                    <a:pt x="47" y="530"/>
                  </a:lnTo>
                  <a:lnTo>
                    <a:pt x="37" y="544"/>
                  </a:lnTo>
                  <a:lnTo>
                    <a:pt x="23" y="553"/>
                  </a:lnTo>
                  <a:lnTo>
                    <a:pt x="19" y="567"/>
                  </a:lnTo>
                  <a:lnTo>
                    <a:pt x="14" y="581"/>
                  </a:lnTo>
                  <a:lnTo>
                    <a:pt x="0" y="595"/>
                  </a:lnTo>
                  <a:lnTo>
                    <a:pt x="0" y="609"/>
                  </a:lnTo>
                  <a:lnTo>
                    <a:pt x="0" y="623"/>
                  </a:lnTo>
                  <a:lnTo>
                    <a:pt x="0" y="637"/>
                  </a:lnTo>
                  <a:lnTo>
                    <a:pt x="0" y="650"/>
                  </a:lnTo>
                  <a:lnTo>
                    <a:pt x="5" y="664"/>
                  </a:lnTo>
                  <a:lnTo>
                    <a:pt x="19" y="669"/>
                  </a:lnTo>
                  <a:lnTo>
                    <a:pt x="33" y="678"/>
                  </a:lnTo>
                  <a:lnTo>
                    <a:pt x="47" y="683"/>
                  </a:lnTo>
                  <a:lnTo>
                    <a:pt x="60" y="697"/>
                  </a:lnTo>
                  <a:lnTo>
                    <a:pt x="74" y="706"/>
                  </a:lnTo>
                  <a:lnTo>
                    <a:pt x="88" y="711"/>
                  </a:lnTo>
                  <a:lnTo>
                    <a:pt x="102" y="716"/>
                  </a:lnTo>
                  <a:lnTo>
                    <a:pt x="116" y="725"/>
                  </a:lnTo>
                  <a:lnTo>
                    <a:pt x="130" y="734"/>
                  </a:lnTo>
                  <a:lnTo>
                    <a:pt x="116" y="743"/>
                  </a:lnTo>
                  <a:lnTo>
                    <a:pt x="112" y="757"/>
                  </a:lnTo>
                  <a:lnTo>
                    <a:pt x="98" y="767"/>
                  </a:lnTo>
                  <a:lnTo>
                    <a:pt x="88" y="781"/>
                  </a:lnTo>
                  <a:lnTo>
                    <a:pt x="79" y="794"/>
                  </a:lnTo>
                  <a:lnTo>
                    <a:pt x="74" y="808"/>
                  </a:lnTo>
                  <a:lnTo>
                    <a:pt x="60" y="818"/>
                  </a:lnTo>
                  <a:lnTo>
                    <a:pt x="51" y="832"/>
                  </a:lnTo>
                  <a:lnTo>
                    <a:pt x="51" y="846"/>
                  </a:lnTo>
                  <a:lnTo>
                    <a:pt x="70" y="850"/>
                  </a:lnTo>
                  <a:lnTo>
                    <a:pt x="47" y="860"/>
                  </a:lnTo>
                  <a:lnTo>
                    <a:pt x="42" y="846"/>
                  </a:lnTo>
                  <a:lnTo>
                    <a:pt x="56" y="841"/>
                  </a:lnTo>
                  <a:lnTo>
                    <a:pt x="65" y="827"/>
                  </a:lnTo>
                  <a:lnTo>
                    <a:pt x="51" y="832"/>
                  </a:lnTo>
                  <a:lnTo>
                    <a:pt x="51" y="846"/>
                  </a:lnTo>
                  <a:lnTo>
                    <a:pt x="65" y="850"/>
                  </a:lnTo>
                  <a:lnTo>
                    <a:pt x="79" y="850"/>
                  </a:lnTo>
                  <a:lnTo>
                    <a:pt x="88" y="836"/>
                  </a:lnTo>
                  <a:lnTo>
                    <a:pt x="98" y="822"/>
                  </a:lnTo>
                  <a:lnTo>
                    <a:pt x="107" y="836"/>
                  </a:lnTo>
                  <a:lnTo>
                    <a:pt x="98" y="850"/>
                  </a:lnTo>
                  <a:lnTo>
                    <a:pt x="93" y="864"/>
                  </a:lnTo>
                  <a:lnTo>
                    <a:pt x="84" y="878"/>
                  </a:lnTo>
                  <a:lnTo>
                    <a:pt x="70" y="878"/>
                  </a:lnTo>
                  <a:lnTo>
                    <a:pt x="65" y="892"/>
                  </a:lnTo>
                  <a:lnTo>
                    <a:pt x="79" y="901"/>
                  </a:lnTo>
                  <a:lnTo>
                    <a:pt x="93" y="906"/>
                  </a:lnTo>
                  <a:lnTo>
                    <a:pt x="107" y="906"/>
                  </a:lnTo>
                  <a:lnTo>
                    <a:pt x="121" y="897"/>
                  </a:lnTo>
                  <a:lnTo>
                    <a:pt x="126" y="883"/>
                  </a:lnTo>
                  <a:lnTo>
                    <a:pt x="126" y="869"/>
                  </a:lnTo>
                  <a:lnTo>
                    <a:pt x="140" y="860"/>
                  </a:lnTo>
                  <a:lnTo>
                    <a:pt x="149" y="846"/>
                  </a:lnTo>
                  <a:lnTo>
                    <a:pt x="140" y="860"/>
                  </a:lnTo>
                  <a:lnTo>
                    <a:pt x="126" y="869"/>
                  </a:lnTo>
                  <a:lnTo>
                    <a:pt x="116" y="883"/>
                  </a:lnTo>
                  <a:lnTo>
                    <a:pt x="112" y="897"/>
                  </a:lnTo>
                  <a:lnTo>
                    <a:pt x="126" y="901"/>
                  </a:lnTo>
                  <a:lnTo>
                    <a:pt x="140" y="906"/>
                  </a:lnTo>
                  <a:lnTo>
                    <a:pt x="153" y="892"/>
                  </a:lnTo>
                  <a:lnTo>
                    <a:pt x="163" y="878"/>
                  </a:lnTo>
                  <a:lnTo>
                    <a:pt x="149" y="887"/>
                  </a:lnTo>
                  <a:lnTo>
                    <a:pt x="149" y="901"/>
                  </a:lnTo>
                  <a:lnTo>
                    <a:pt x="163" y="906"/>
                  </a:lnTo>
                  <a:lnTo>
                    <a:pt x="172" y="892"/>
                  </a:lnTo>
                  <a:lnTo>
                    <a:pt x="186" y="883"/>
                  </a:lnTo>
                  <a:lnTo>
                    <a:pt x="200" y="873"/>
                  </a:lnTo>
                  <a:lnTo>
                    <a:pt x="209" y="855"/>
                  </a:lnTo>
                  <a:lnTo>
                    <a:pt x="223" y="855"/>
                  </a:lnTo>
                  <a:lnTo>
                    <a:pt x="233" y="841"/>
                  </a:lnTo>
                  <a:lnTo>
                    <a:pt x="233" y="827"/>
                  </a:lnTo>
                  <a:lnTo>
                    <a:pt x="233" y="813"/>
                  </a:lnTo>
                  <a:lnTo>
                    <a:pt x="233" y="799"/>
                  </a:lnTo>
                  <a:lnTo>
                    <a:pt x="233" y="785"/>
                  </a:lnTo>
                  <a:lnTo>
                    <a:pt x="233" y="771"/>
                  </a:lnTo>
                  <a:lnTo>
                    <a:pt x="233" y="757"/>
                  </a:lnTo>
                  <a:lnTo>
                    <a:pt x="219" y="748"/>
                  </a:lnTo>
                  <a:lnTo>
                    <a:pt x="200" y="748"/>
                  </a:lnTo>
                  <a:lnTo>
                    <a:pt x="181" y="739"/>
                  </a:lnTo>
                  <a:lnTo>
                    <a:pt x="167" y="729"/>
                  </a:lnTo>
                  <a:lnTo>
                    <a:pt x="153" y="725"/>
                  </a:lnTo>
                  <a:lnTo>
                    <a:pt x="121" y="720"/>
                  </a:lnTo>
                  <a:lnTo>
                    <a:pt x="107" y="720"/>
                  </a:lnTo>
                  <a:lnTo>
                    <a:pt x="121" y="720"/>
                  </a:lnTo>
                  <a:lnTo>
                    <a:pt x="135" y="720"/>
                  </a:lnTo>
                  <a:lnTo>
                    <a:pt x="153" y="729"/>
                  </a:lnTo>
                  <a:lnTo>
                    <a:pt x="167" y="734"/>
                  </a:lnTo>
                  <a:lnTo>
                    <a:pt x="200" y="739"/>
                  </a:lnTo>
                  <a:lnTo>
                    <a:pt x="214" y="739"/>
                  </a:lnTo>
                  <a:lnTo>
                    <a:pt x="233" y="748"/>
                  </a:lnTo>
                  <a:lnTo>
                    <a:pt x="246" y="748"/>
                  </a:lnTo>
                  <a:lnTo>
                    <a:pt x="260" y="753"/>
                  </a:lnTo>
                  <a:lnTo>
                    <a:pt x="274" y="753"/>
                  </a:lnTo>
                  <a:lnTo>
                    <a:pt x="307" y="753"/>
                  </a:lnTo>
                  <a:lnTo>
                    <a:pt x="321" y="753"/>
                  </a:lnTo>
                  <a:lnTo>
                    <a:pt x="335" y="753"/>
                  </a:lnTo>
                  <a:lnTo>
                    <a:pt x="349" y="753"/>
                  </a:lnTo>
                  <a:lnTo>
                    <a:pt x="367" y="753"/>
                  </a:lnTo>
                  <a:lnTo>
                    <a:pt x="386" y="757"/>
                  </a:lnTo>
                  <a:lnTo>
                    <a:pt x="414" y="762"/>
                  </a:lnTo>
                  <a:lnTo>
                    <a:pt x="414" y="776"/>
                  </a:lnTo>
                  <a:lnTo>
                    <a:pt x="428" y="785"/>
                  </a:lnTo>
                  <a:lnTo>
                    <a:pt x="437" y="799"/>
                  </a:lnTo>
                  <a:lnTo>
                    <a:pt x="442" y="813"/>
                  </a:lnTo>
                  <a:lnTo>
                    <a:pt x="456" y="818"/>
                  </a:lnTo>
                  <a:lnTo>
                    <a:pt x="470" y="827"/>
                  </a:lnTo>
                  <a:lnTo>
                    <a:pt x="484" y="832"/>
                  </a:lnTo>
                  <a:lnTo>
                    <a:pt x="456" y="832"/>
                  </a:lnTo>
                  <a:lnTo>
                    <a:pt x="442" y="832"/>
                  </a:lnTo>
                  <a:lnTo>
                    <a:pt x="428" y="832"/>
                  </a:lnTo>
                  <a:lnTo>
                    <a:pt x="414" y="836"/>
                  </a:lnTo>
                  <a:lnTo>
                    <a:pt x="409" y="850"/>
                  </a:lnTo>
                  <a:lnTo>
                    <a:pt x="405" y="864"/>
                  </a:lnTo>
                  <a:lnTo>
                    <a:pt x="405" y="878"/>
                  </a:lnTo>
                  <a:lnTo>
                    <a:pt x="419" y="887"/>
                  </a:lnTo>
                  <a:lnTo>
                    <a:pt x="432" y="897"/>
                  </a:lnTo>
                  <a:lnTo>
                    <a:pt x="451" y="897"/>
                  </a:lnTo>
                  <a:lnTo>
                    <a:pt x="419" y="897"/>
                  </a:lnTo>
                  <a:lnTo>
                    <a:pt x="405" y="897"/>
                  </a:lnTo>
                  <a:lnTo>
                    <a:pt x="395" y="883"/>
                  </a:lnTo>
                  <a:lnTo>
                    <a:pt x="395" y="869"/>
                  </a:lnTo>
                  <a:lnTo>
                    <a:pt x="395" y="855"/>
                  </a:lnTo>
                  <a:lnTo>
                    <a:pt x="409" y="850"/>
                  </a:lnTo>
                  <a:lnTo>
                    <a:pt x="423" y="855"/>
                  </a:lnTo>
                  <a:lnTo>
                    <a:pt x="437" y="860"/>
                  </a:lnTo>
                  <a:lnTo>
                    <a:pt x="451" y="860"/>
                  </a:lnTo>
                  <a:lnTo>
                    <a:pt x="465" y="860"/>
                  </a:lnTo>
                  <a:lnTo>
                    <a:pt x="479" y="860"/>
                  </a:lnTo>
                  <a:lnTo>
                    <a:pt x="493" y="860"/>
                  </a:lnTo>
                  <a:lnTo>
                    <a:pt x="507" y="850"/>
                  </a:lnTo>
                  <a:lnTo>
                    <a:pt x="512" y="836"/>
                  </a:lnTo>
                  <a:lnTo>
                    <a:pt x="512" y="822"/>
                  </a:lnTo>
                  <a:lnTo>
                    <a:pt x="516" y="808"/>
                  </a:lnTo>
                  <a:lnTo>
                    <a:pt x="521" y="794"/>
                  </a:lnTo>
                  <a:lnTo>
                    <a:pt x="530" y="781"/>
                  </a:lnTo>
                  <a:lnTo>
                    <a:pt x="535" y="794"/>
                  </a:lnTo>
                  <a:lnTo>
                    <a:pt x="525" y="808"/>
                  </a:lnTo>
                  <a:lnTo>
                    <a:pt x="521" y="822"/>
                  </a:lnTo>
                  <a:lnTo>
                    <a:pt x="507" y="836"/>
                  </a:lnTo>
                  <a:lnTo>
                    <a:pt x="498" y="850"/>
                  </a:lnTo>
                  <a:lnTo>
                    <a:pt x="484" y="855"/>
                  </a:lnTo>
                  <a:lnTo>
                    <a:pt x="470" y="855"/>
                  </a:lnTo>
                  <a:lnTo>
                    <a:pt x="456" y="860"/>
                  </a:lnTo>
                  <a:lnTo>
                    <a:pt x="442" y="860"/>
                  </a:lnTo>
                  <a:lnTo>
                    <a:pt x="428" y="860"/>
                  </a:lnTo>
                  <a:lnTo>
                    <a:pt x="414" y="860"/>
                  </a:lnTo>
                  <a:lnTo>
                    <a:pt x="400" y="864"/>
                  </a:lnTo>
                  <a:lnTo>
                    <a:pt x="395" y="878"/>
                  </a:lnTo>
                  <a:lnTo>
                    <a:pt x="395" y="892"/>
                  </a:lnTo>
                  <a:lnTo>
                    <a:pt x="409" y="892"/>
                  </a:lnTo>
                  <a:lnTo>
                    <a:pt x="423" y="892"/>
                  </a:lnTo>
                  <a:lnTo>
                    <a:pt x="437" y="892"/>
                  </a:lnTo>
                  <a:lnTo>
                    <a:pt x="474" y="892"/>
                  </a:lnTo>
                  <a:lnTo>
                    <a:pt x="493" y="887"/>
                  </a:lnTo>
                  <a:lnTo>
                    <a:pt x="507" y="873"/>
                  </a:lnTo>
                  <a:lnTo>
                    <a:pt x="521" y="873"/>
                  </a:lnTo>
                  <a:lnTo>
                    <a:pt x="535" y="864"/>
                  </a:lnTo>
                  <a:lnTo>
                    <a:pt x="549" y="855"/>
                  </a:lnTo>
                  <a:lnTo>
                    <a:pt x="553" y="841"/>
                  </a:lnTo>
                  <a:lnTo>
                    <a:pt x="553" y="827"/>
                  </a:lnTo>
                  <a:lnTo>
                    <a:pt x="567" y="813"/>
                  </a:lnTo>
                  <a:lnTo>
                    <a:pt x="577" y="799"/>
                  </a:lnTo>
                  <a:lnTo>
                    <a:pt x="581" y="785"/>
                  </a:lnTo>
                  <a:lnTo>
                    <a:pt x="581" y="771"/>
                  </a:lnTo>
                  <a:lnTo>
                    <a:pt x="586" y="757"/>
                  </a:lnTo>
                  <a:lnTo>
                    <a:pt x="591" y="743"/>
                  </a:lnTo>
                  <a:lnTo>
                    <a:pt x="595" y="729"/>
                  </a:lnTo>
                  <a:lnTo>
                    <a:pt x="605" y="716"/>
                  </a:lnTo>
                  <a:lnTo>
                    <a:pt x="609" y="702"/>
                  </a:lnTo>
                  <a:lnTo>
                    <a:pt x="623" y="706"/>
                  </a:lnTo>
                  <a:lnTo>
                    <a:pt x="628" y="720"/>
                  </a:lnTo>
                  <a:lnTo>
                    <a:pt x="623" y="734"/>
                  </a:lnTo>
                  <a:lnTo>
                    <a:pt x="614" y="748"/>
                  </a:lnTo>
                  <a:lnTo>
                    <a:pt x="605" y="762"/>
                  </a:lnTo>
                  <a:lnTo>
                    <a:pt x="591" y="771"/>
                  </a:lnTo>
                  <a:lnTo>
                    <a:pt x="577" y="771"/>
                  </a:lnTo>
                  <a:lnTo>
                    <a:pt x="591" y="771"/>
                  </a:lnTo>
                  <a:lnTo>
                    <a:pt x="605" y="762"/>
                  </a:lnTo>
                  <a:lnTo>
                    <a:pt x="609" y="743"/>
                  </a:lnTo>
                  <a:lnTo>
                    <a:pt x="618" y="729"/>
                  </a:lnTo>
                  <a:lnTo>
                    <a:pt x="618" y="716"/>
                  </a:lnTo>
                  <a:lnTo>
                    <a:pt x="618" y="702"/>
                  </a:lnTo>
                  <a:lnTo>
                    <a:pt x="614" y="688"/>
                  </a:lnTo>
                  <a:lnTo>
                    <a:pt x="605" y="674"/>
                  </a:lnTo>
                  <a:lnTo>
                    <a:pt x="591" y="669"/>
                  </a:lnTo>
                  <a:lnTo>
                    <a:pt x="577" y="669"/>
                  </a:lnTo>
                  <a:lnTo>
                    <a:pt x="563" y="664"/>
                  </a:lnTo>
                  <a:lnTo>
                    <a:pt x="577" y="664"/>
                  </a:lnTo>
                  <a:lnTo>
                    <a:pt x="591" y="664"/>
                  </a:lnTo>
                  <a:lnTo>
                    <a:pt x="577" y="660"/>
                  </a:lnTo>
                  <a:lnTo>
                    <a:pt x="567" y="674"/>
                  </a:lnTo>
                  <a:lnTo>
                    <a:pt x="563" y="688"/>
                  </a:lnTo>
                  <a:lnTo>
                    <a:pt x="558" y="702"/>
                  </a:lnTo>
                  <a:lnTo>
                    <a:pt x="553" y="716"/>
                  </a:lnTo>
                  <a:lnTo>
                    <a:pt x="549" y="729"/>
                  </a:lnTo>
                  <a:lnTo>
                    <a:pt x="539" y="743"/>
                  </a:lnTo>
                  <a:lnTo>
                    <a:pt x="535" y="729"/>
                  </a:lnTo>
                  <a:lnTo>
                    <a:pt x="521" y="720"/>
                  </a:lnTo>
                  <a:lnTo>
                    <a:pt x="507" y="720"/>
                  </a:lnTo>
                  <a:lnTo>
                    <a:pt x="521" y="720"/>
                  </a:lnTo>
                  <a:lnTo>
                    <a:pt x="535" y="734"/>
                  </a:lnTo>
                  <a:lnTo>
                    <a:pt x="535" y="748"/>
                  </a:lnTo>
                  <a:lnTo>
                    <a:pt x="525" y="734"/>
                  </a:lnTo>
                  <a:lnTo>
                    <a:pt x="521" y="720"/>
                  </a:lnTo>
                  <a:lnTo>
                    <a:pt x="507" y="720"/>
                  </a:lnTo>
                  <a:lnTo>
                    <a:pt x="498" y="734"/>
                  </a:lnTo>
                  <a:lnTo>
                    <a:pt x="488" y="748"/>
                  </a:lnTo>
                  <a:lnTo>
                    <a:pt x="488" y="762"/>
                  </a:lnTo>
                  <a:lnTo>
                    <a:pt x="484" y="776"/>
                  </a:lnTo>
                  <a:lnTo>
                    <a:pt x="474" y="790"/>
                  </a:lnTo>
                  <a:lnTo>
                    <a:pt x="465" y="804"/>
                  </a:lnTo>
                  <a:lnTo>
                    <a:pt x="451" y="818"/>
                  </a:lnTo>
                  <a:lnTo>
                    <a:pt x="456" y="804"/>
                  </a:lnTo>
                  <a:lnTo>
                    <a:pt x="465" y="790"/>
                  </a:lnTo>
                  <a:lnTo>
                    <a:pt x="479" y="771"/>
                  </a:lnTo>
                  <a:lnTo>
                    <a:pt x="493" y="757"/>
                  </a:lnTo>
                  <a:lnTo>
                    <a:pt x="498" y="743"/>
                  </a:lnTo>
                  <a:lnTo>
                    <a:pt x="507" y="729"/>
                  </a:lnTo>
                  <a:lnTo>
                    <a:pt x="512" y="716"/>
                  </a:lnTo>
                  <a:lnTo>
                    <a:pt x="516" y="697"/>
                  </a:lnTo>
                  <a:lnTo>
                    <a:pt x="521" y="683"/>
                  </a:lnTo>
                  <a:lnTo>
                    <a:pt x="530" y="669"/>
                  </a:lnTo>
                  <a:lnTo>
                    <a:pt x="535" y="655"/>
                  </a:lnTo>
                  <a:lnTo>
                    <a:pt x="549" y="655"/>
                  </a:lnTo>
                  <a:lnTo>
                    <a:pt x="567" y="660"/>
                  </a:lnTo>
                  <a:lnTo>
                    <a:pt x="553" y="660"/>
                  </a:lnTo>
                  <a:lnTo>
                    <a:pt x="539" y="660"/>
                  </a:lnTo>
                  <a:lnTo>
                    <a:pt x="535" y="641"/>
                  </a:lnTo>
                  <a:lnTo>
                    <a:pt x="521" y="637"/>
                  </a:lnTo>
                  <a:lnTo>
                    <a:pt x="507" y="627"/>
                  </a:lnTo>
                  <a:lnTo>
                    <a:pt x="493" y="618"/>
                  </a:lnTo>
                  <a:lnTo>
                    <a:pt x="474" y="613"/>
                  </a:lnTo>
                  <a:lnTo>
                    <a:pt x="460" y="609"/>
                  </a:lnTo>
                  <a:lnTo>
                    <a:pt x="442" y="599"/>
                  </a:lnTo>
                  <a:lnTo>
                    <a:pt x="428" y="595"/>
                  </a:lnTo>
                  <a:lnTo>
                    <a:pt x="395" y="590"/>
                  </a:lnTo>
                  <a:lnTo>
                    <a:pt x="381" y="585"/>
                  </a:lnTo>
                  <a:lnTo>
                    <a:pt x="367" y="576"/>
                  </a:lnTo>
                  <a:lnTo>
                    <a:pt x="353" y="571"/>
                  </a:lnTo>
                  <a:lnTo>
                    <a:pt x="335" y="567"/>
                  </a:lnTo>
                  <a:lnTo>
                    <a:pt x="321" y="562"/>
                  </a:lnTo>
                  <a:lnTo>
                    <a:pt x="307" y="562"/>
                  </a:lnTo>
                  <a:lnTo>
                    <a:pt x="293" y="558"/>
                  </a:lnTo>
                  <a:lnTo>
                    <a:pt x="246" y="558"/>
                  </a:lnTo>
                  <a:lnTo>
                    <a:pt x="233" y="558"/>
                  </a:lnTo>
                  <a:lnTo>
                    <a:pt x="214" y="558"/>
                  </a:lnTo>
                  <a:lnTo>
                    <a:pt x="177" y="558"/>
                  </a:lnTo>
                  <a:lnTo>
                    <a:pt x="163" y="558"/>
                  </a:lnTo>
                  <a:lnTo>
                    <a:pt x="126" y="558"/>
                  </a:lnTo>
                  <a:lnTo>
                    <a:pt x="140" y="562"/>
                  </a:lnTo>
                  <a:lnTo>
                    <a:pt x="153" y="562"/>
                  </a:lnTo>
                  <a:lnTo>
                    <a:pt x="149" y="581"/>
                  </a:lnTo>
                  <a:lnTo>
                    <a:pt x="149" y="595"/>
                  </a:lnTo>
                  <a:lnTo>
                    <a:pt x="153" y="576"/>
                  </a:lnTo>
                  <a:lnTo>
                    <a:pt x="167" y="571"/>
                  </a:lnTo>
                  <a:lnTo>
                    <a:pt x="181" y="558"/>
                  </a:lnTo>
                  <a:lnTo>
                    <a:pt x="186" y="539"/>
                  </a:lnTo>
                  <a:lnTo>
                    <a:pt x="205" y="525"/>
                  </a:lnTo>
                  <a:lnTo>
                    <a:pt x="219" y="520"/>
                  </a:lnTo>
                  <a:lnTo>
                    <a:pt x="205" y="520"/>
                  </a:lnTo>
                  <a:lnTo>
                    <a:pt x="191" y="530"/>
                  </a:lnTo>
                  <a:lnTo>
                    <a:pt x="181" y="544"/>
                  </a:lnTo>
                  <a:lnTo>
                    <a:pt x="172" y="558"/>
                  </a:lnTo>
                  <a:lnTo>
                    <a:pt x="186" y="548"/>
                  </a:lnTo>
                  <a:lnTo>
                    <a:pt x="200" y="539"/>
                  </a:lnTo>
                  <a:lnTo>
                    <a:pt x="214" y="534"/>
                  </a:lnTo>
                  <a:lnTo>
                    <a:pt x="228" y="525"/>
                  </a:lnTo>
                  <a:lnTo>
                    <a:pt x="242" y="520"/>
                  </a:lnTo>
                  <a:lnTo>
                    <a:pt x="256" y="520"/>
                  </a:lnTo>
                  <a:lnTo>
                    <a:pt x="270" y="511"/>
                  </a:lnTo>
                  <a:lnTo>
                    <a:pt x="284" y="506"/>
                  </a:lnTo>
                  <a:lnTo>
                    <a:pt x="298" y="502"/>
                  </a:lnTo>
                  <a:lnTo>
                    <a:pt x="326" y="502"/>
                  </a:lnTo>
                  <a:lnTo>
                    <a:pt x="339" y="497"/>
                  </a:lnTo>
                  <a:lnTo>
                    <a:pt x="367" y="492"/>
                  </a:lnTo>
                  <a:lnTo>
                    <a:pt x="381" y="488"/>
                  </a:lnTo>
                  <a:lnTo>
                    <a:pt x="395" y="483"/>
                  </a:lnTo>
                  <a:lnTo>
                    <a:pt x="409" y="479"/>
                  </a:lnTo>
                  <a:lnTo>
                    <a:pt x="423" y="469"/>
                  </a:lnTo>
                  <a:lnTo>
                    <a:pt x="442" y="460"/>
                  </a:lnTo>
                  <a:lnTo>
                    <a:pt x="456" y="446"/>
                  </a:lnTo>
                  <a:lnTo>
                    <a:pt x="470" y="441"/>
                  </a:lnTo>
                  <a:lnTo>
                    <a:pt x="484" y="432"/>
                  </a:lnTo>
                  <a:lnTo>
                    <a:pt x="498" y="423"/>
                  </a:lnTo>
                  <a:lnTo>
                    <a:pt x="512" y="414"/>
                  </a:lnTo>
                  <a:lnTo>
                    <a:pt x="525" y="400"/>
                  </a:lnTo>
                  <a:lnTo>
                    <a:pt x="530" y="386"/>
                  </a:lnTo>
                  <a:lnTo>
                    <a:pt x="530" y="372"/>
                  </a:lnTo>
                  <a:lnTo>
                    <a:pt x="530" y="358"/>
                  </a:lnTo>
                  <a:lnTo>
                    <a:pt x="530" y="344"/>
                  </a:lnTo>
                  <a:lnTo>
                    <a:pt x="530" y="330"/>
                  </a:lnTo>
                  <a:lnTo>
                    <a:pt x="530" y="316"/>
                  </a:lnTo>
                  <a:lnTo>
                    <a:pt x="530" y="302"/>
                  </a:lnTo>
                  <a:lnTo>
                    <a:pt x="516" y="302"/>
                  </a:lnTo>
                  <a:lnTo>
                    <a:pt x="502" y="307"/>
                  </a:lnTo>
                  <a:lnTo>
                    <a:pt x="488" y="311"/>
                  </a:lnTo>
                  <a:lnTo>
                    <a:pt x="479" y="325"/>
                  </a:lnTo>
                  <a:lnTo>
                    <a:pt x="465" y="325"/>
                  </a:lnTo>
                  <a:lnTo>
                    <a:pt x="493" y="330"/>
                  </a:lnTo>
                  <a:lnTo>
                    <a:pt x="479" y="339"/>
                  </a:lnTo>
                  <a:lnTo>
                    <a:pt x="470" y="353"/>
                  </a:lnTo>
                  <a:lnTo>
                    <a:pt x="465" y="367"/>
                  </a:lnTo>
                  <a:lnTo>
                    <a:pt x="451" y="362"/>
                  </a:lnTo>
                  <a:lnTo>
                    <a:pt x="432" y="367"/>
                  </a:lnTo>
                  <a:lnTo>
                    <a:pt x="419" y="376"/>
                  </a:lnTo>
                  <a:lnTo>
                    <a:pt x="405" y="376"/>
                  </a:lnTo>
                  <a:lnTo>
                    <a:pt x="377" y="376"/>
                  </a:lnTo>
                  <a:lnTo>
                    <a:pt x="391" y="376"/>
                  </a:lnTo>
                  <a:lnTo>
                    <a:pt x="405" y="376"/>
                  </a:lnTo>
                  <a:lnTo>
                    <a:pt x="405" y="390"/>
                  </a:lnTo>
                  <a:lnTo>
                    <a:pt x="414" y="404"/>
                  </a:lnTo>
                  <a:lnTo>
                    <a:pt x="428" y="404"/>
                  </a:lnTo>
                  <a:lnTo>
                    <a:pt x="470" y="404"/>
                  </a:lnTo>
                  <a:lnTo>
                    <a:pt x="451" y="404"/>
                  </a:lnTo>
                  <a:lnTo>
                    <a:pt x="437" y="404"/>
                  </a:lnTo>
                  <a:lnTo>
                    <a:pt x="423" y="404"/>
                  </a:lnTo>
                  <a:lnTo>
                    <a:pt x="419" y="390"/>
                  </a:lnTo>
                  <a:lnTo>
                    <a:pt x="432" y="381"/>
                  </a:lnTo>
                  <a:lnTo>
                    <a:pt x="446" y="372"/>
                  </a:lnTo>
                  <a:lnTo>
                    <a:pt x="460" y="362"/>
                  </a:lnTo>
                  <a:lnTo>
                    <a:pt x="470" y="348"/>
                  </a:lnTo>
                  <a:lnTo>
                    <a:pt x="479" y="335"/>
                  </a:lnTo>
                  <a:lnTo>
                    <a:pt x="493" y="330"/>
                  </a:lnTo>
                  <a:lnTo>
                    <a:pt x="507" y="325"/>
                  </a:lnTo>
                  <a:lnTo>
                    <a:pt x="521" y="311"/>
                  </a:lnTo>
                  <a:lnTo>
                    <a:pt x="535" y="307"/>
                  </a:lnTo>
                  <a:lnTo>
                    <a:pt x="549" y="297"/>
                  </a:lnTo>
                  <a:lnTo>
                    <a:pt x="563" y="288"/>
                  </a:lnTo>
                  <a:lnTo>
                    <a:pt x="577" y="279"/>
                  </a:lnTo>
                  <a:lnTo>
                    <a:pt x="605" y="274"/>
                  </a:lnTo>
                  <a:lnTo>
                    <a:pt x="623" y="283"/>
                  </a:lnTo>
                  <a:lnTo>
                    <a:pt x="632" y="297"/>
                  </a:lnTo>
                  <a:lnTo>
                    <a:pt x="632" y="311"/>
                  </a:lnTo>
                  <a:lnTo>
                    <a:pt x="637" y="325"/>
                  </a:lnTo>
                  <a:lnTo>
                    <a:pt x="642" y="339"/>
                  </a:lnTo>
                  <a:lnTo>
                    <a:pt x="642" y="353"/>
                  </a:lnTo>
                  <a:lnTo>
                    <a:pt x="642" y="367"/>
                  </a:lnTo>
                  <a:lnTo>
                    <a:pt x="642" y="381"/>
                  </a:lnTo>
                  <a:lnTo>
                    <a:pt x="646" y="395"/>
                  </a:lnTo>
                  <a:lnTo>
                    <a:pt x="651" y="414"/>
                  </a:lnTo>
                  <a:lnTo>
                    <a:pt x="651" y="427"/>
                  </a:lnTo>
                  <a:lnTo>
                    <a:pt x="651" y="441"/>
                  </a:lnTo>
                  <a:lnTo>
                    <a:pt x="651" y="455"/>
                  </a:lnTo>
                  <a:lnTo>
                    <a:pt x="637" y="465"/>
                  </a:lnTo>
                  <a:lnTo>
                    <a:pt x="632" y="479"/>
                  </a:lnTo>
                  <a:lnTo>
                    <a:pt x="618" y="488"/>
                  </a:lnTo>
                  <a:lnTo>
                    <a:pt x="605" y="497"/>
                  </a:lnTo>
                  <a:lnTo>
                    <a:pt x="591" y="502"/>
                  </a:lnTo>
                  <a:lnTo>
                    <a:pt x="577" y="511"/>
                  </a:lnTo>
                  <a:lnTo>
                    <a:pt x="563" y="516"/>
                  </a:lnTo>
                  <a:lnTo>
                    <a:pt x="549" y="525"/>
                  </a:lnTo>
                  <a:lnTo>
                    <a:pt x="535" y="530"/>
                  </a:lnTo>
                  <a:lnTo>
                    <a:pt x="521" y="539"/>
                  </a:lnTo>
                  <a:lnTo>
                    <a:pt x="488" y="548"/>
                  </a:lnTo>
                  <a:lnTo>
                    <a:pt x="474" y="553"/>
                  </a:lnTo>
                  <a:lnTo>
                    <a:pt x="456" y="562"/>
                  </a:lnTo>
                  <a:lnTo>
                    <a:pt x="442" y="571"/>
                  </a:lnTo>
                  <a:lnTo>
                    <a:pt x="428" y="576"/>
                  </a:lnTo>
                  <a:lnTo>
                    <a:pt x="414" y="585"/>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51" name="Freeform 83"/>
            <p:cNvSpPr>
              <a:spLocks/>
            </p:cNvSpPr>
            <p:nvPr/>
          </p:nvSpPr>
          <p:spPr bwMode="auto">
            <a:xfrm>
              <a:off x="1483" y="2152"/>
              <a:ext cx="452" cy="409"/>
            </a:xfrm>
            <a:custGeom>
              <a:avLst/>
              <a:gdLst>
                <a:gd name="T0" fmla="*/ 0 w 452"/>
                <a:gd name="T1" fmla="*/ 0 h 409"/>
                <a:gd name="T2" fmla="*/ 14 w 452"/>
                <a:gd name="T3" fmla="*/ 14 h 409"/>
                <a:gd name="T4" fmla="*/ 28 w 452"/>
                <a:gd name="T5" fmla="*/ 19 h 409"/>
                <a:gd name="T6" fmla="*/ 42 w 452"/>
                <a:gd name="T7" fmla="*/ 23 h 409"/>
                <a:gd name="T8" fmla="*/ 60 w 452"/>
                <a:gd name="T9" fmla="*/ 32 h 409"/>
                <a:gd name="T10" fmla="*/ 74 w 452"/>
                <a:gd name="T11" fmla="*/ 42 h 409"/>
                <a:gd name="T12" fmla="*/ 88 w 452"/>
                <a:gd name="T13" fmla="*/ 51 h 409"/>
                <a:gd name="T14" fmla="*/ 93 w 452"/>
                <a:gd name="T15" fmla="*/ 65 h 409"/>
                <a:gd name="T16" fmla="*/ 107 w 452"/>
                <a:gd name="T17" fmla="*/ 79 h 409"/>
                <a:gd name="T18" fmla="*/ 116 w 452"/>
                <a:gd name="T19" fmla="*/ 97 h 409"/>
                <a:gd name="T20" fmla="*/ 130 w 452"/>
                <a:gd name="T21" fmla="*/ 102 h 409"/>
                <a:gd name="T22" fmla="*/ 144 w 452"/>
                <a:gd name="T23" fmla="*/ 111 h 409"/>
                <a:gd name="T24" fmla="*/ 149 w 452"/>
                <a:gd name="T25" fmla="*/ 125 h 409"/>
                <a:gd name="T26" fmla="*/ 158 w 452"/>
                <a:gd name="T27" fmla="*/ 139 h 409"/>
                <a:gd name="T28" fmla="*/ 163 w 452"/>
                <a:gd name="T29" fmla="*/ 153 h 409"/>
                <a:gd name="T30" fmla="*/ 163 w 452"/>
                <a:gd name="T31" fmla="*/ 139 h 409"/>
                <a:gd name="T32" fmla="*/ 177 w 452"/>
                <a:gd name="T33" fmla="*/ 144 h 409"/>
                <a:gd name="T34" fmla="*/ 186 w 452"/>
                <a:gd name="T35" fmla="*/ 158 h 409"/>
                <a:gd name="T36" fmla="*/ 200 w 452"/>
                <a:gd name="T37" fmla="*/ 172 h 409"/>
                <a:gd name="T38" fmla="*/ 214 w 452"/>
                <a:gd name="T39" fmla="*/ 190 h 409"/>
                <a:gd name="T40" fmla="*/ 223 w 452"/>
                <a:gd name="T41" fmla="*/ 204 h 409"/>
                <a:gd name="T42" fmla="*/ 237 w 452"/>
                <a:gd name="T43" fmla="*/ 218 h 409"/>
                <a:gd name="T44" fmla="*/ 251 w 452"/>
                <a:gd name="T45" fmla="*/ 232 h 409"/>
                <a:gd name="T46" fmla="*/ 270 w 452"/>
                <a:gd name="T47" fmla="*/ 241 h 409"/>
                <a:gd name="T48" fmla="*/ 279 w 452"/>
                <a:gd name="T49" fmla="*/ 255 h 409"/>
                <a:gd name="T50" fmla="*/ 293 w 452"/>
                <a:gd name="T51" fmla="*/ 264 h 409"/>
                <a:gd name="T52" fmla="*/ 302 w 452"/>
                <a:gd name="T53" fmla="*/ 278 h 409"/>
                <a:gd name="T54" fmla="*/ 316 w 452"/>
                <a:gd name="T55" fmla="*/ 283 h 409"/>
                <a:gd name="T56" fmla="*/ 344 w 452"/>
                <a:gd name="T57" fmla="*/ 287 h 409"/>
                <a:gd name="T58" fmla="*/ 358 w 452"/>
                <a:gd name="T59" fmla="*/ 301 h 409"/>
                <a:gd name="T60" fmla="*/ 372 w 452"/>
                <a:gd name="T61" fmla="*/ 311 h 409"/>
                <a:gd name="T62" fmla="*/ 386 w 452"/>
                <a:gd name="T63" fmla="*/ 320 h 409"/>
                <a:gd name="T64" fmla="*/ 400 w 452"/>
                <a:gd name="T65" fmla="*/ 325 h 409"/>
                <a:gd name="T66" fmla="*/ 414 w 452"/>
                <a:gd name="T67" fmla="*/ 338 h 409"/>
                <a:gd name="T68" fmla="*/ 428 w 452"/>
                <a:gd name="T69" fmla="*/ 357 h 409"/>
                <a:gd name="T70" fmla="*/ 442 w 452"/>
                <a:gd name="T71" fmla="*/ 366 h 409"/>
                <a:gd name="T72" fmla="*/ 446 w 452"/>
                <a:gd name="T73" fmla="*/ 380 h 409"/>
                <a:gd name="T74" fmla="*/ 451 w 452"/>
                <a:gd name="T75" fmla="*/ 394 h 409"/>
                <a:gd name="T76" fmla="*/ 451 w 452"/>
                <a:gd name="T77" fmla="*/ 40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2" h="409">
                  <a:moveTo>
                    <a:pt x="0" y="0"/>
                  </a:moveTo>
                  <a:lnTo>
                    <a:pt x="14" y="14"/>
                  </a:lnTo>
                  <a:lnTo>
                    <a:pt x="28" y="19"/>
                  </a:lnTo>
                  <a:lnTo>
                    <a:pt x="42" y="23"/>
                  </a:lnTo>
                  <a:lnTo>
                    <a:pt x="60" y="32"/>
                  </a:lnTo>
                  <a:lnTo>
                    <a:pt x="74" y="42"/>
                  </a:lnTo>
                  <a:lnTo>
                    <a:pt x="88" y="51"/>
                  </a:lnTo>
                  <a:lnTo>
                    <a:pt x="93" y="65"/>
                  </a:lnTo>
                  <a:lnTo>
                    <a:pt x="107" y="79"/>
                  </a:lnTo>
                  <a:lnTo>
                    <a:pt x="116" y="97"/>
                  </a:lnTo>
                  <a:lnTo>
                    <a:pt x="130" y="102"/>
                  </a:lnTo>
                  <a:lnTo>
                    <a:pt x="144" y="111"/>
                  </a:lnTo>
                  <a:lnTo>
                    <a:pt x="149" y="125"/>
                  </a:lnTo>
                  <a:lnTo>
                    <a:pt x="158" y="139"/>
                  </a:lnTo>
                  <a:lnTo>
                    <a:pt x="163" y="153"/>
                  </a:lnTo>
                  <a:lnTo>
                    <a:pt x="163" y="139"/>
                  </a:lnTo>
                  <a:lnTo>
                    <a:pt x="177" y="144"/>
                  </a:lnTo>
                  <a:lnTo>
                    <a:pt x="186" y="158"/>
                  </a:lnTo>
                  <a:lnTo>
                    <a:pt x="200" y="172"/>
                  </a:lnTo>
                  <a:lnTo>
                    <a:pt x="214" y="190"/>
                  </a:lnTo>
                  <a:lnTo>
                    <a:pt x="223" y="204"/>
                  </a:lnTo>
                  <a:lnTo>
                    <a:pt x="237" y="218"/>
                  </a:lnTo>
                  <a:lnTo>
                    <a:pt x="251" y="232"/>
                  </a:lnTo>
                  <a:lnTo>
                    <a:pt x="270" y="241"/>
                  </a:lnTo>
                  <a:lnTo>
                    <a:pt x="279" y="255"/>
                  </a:lnTo>
                  <a:lnTo>
                    <a:pt x="293" y="264"/>
                  </a:lnTo>
                  <a:lnTo>
                    <a:pt x="302" y="278"/>
                  </a:lnTo>
                  <a:lnTo>
                    <a:pt x="316" y="283"/>
                  </a:lnTo>
                  <a:lnTo>
                    <a:pt x="344" y="287"/>
                  </a:lnTo>
                  <a:lnTo>
                    <a:pt x="358" y="301"/>
                  </a:lnTo>
                  <a:lnTo>
                    <a:pt x="372" y="311"/>
                  </a:lnTo>
                  <a:lnTo>
                    <a:pt x="386" y="320"/>
                  </a:lnTo>
                  <a:lnTo>
                    <a:pt x="400" y="325"/>
                  </a:lnTo>
                  <a:lnTo>
                    <a:pt x="414" y="338"/>
                  </a:lnTo>
                  <a:lnTo>
                    <a:pt x="428" y="357"/>
                  </a:lnTo>
                  <a:lnTo>
                    <a:pt x="442" y="366"/>
                  </a:lnTo>
                  <a:lnTo>
                    <a:pt x="446" y="380"/>
                  </a:lnTo>
                  <a:lnTo>
                    <a:pt x="451" y="394"/>
                  </a:lnTo>
                  <a:lnTo>
                    <a:pt x="451" y="40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52" name="Freeform 84"/>
            <p:cNvSpPr>
              <a:spLocks/>
            </p:cNvSpPr>
            <p:nvPr/>
          </p:nvSpPr>
          <p:spPr bwMode="auto">
            <a:xfrm>
              <a:off x="1074" y="2765"/>
              <a:ext cx="345" cy="396"/>
            </a:xfrm>
            <a:custGeom>
              <a:avLst/>
              <a:gdLst>
                <a:gd name="T0" fmla="*/ 116 w 345"/>
                <a:gd name="T1" fmla="*/ 0 h 396"/>
                <a:gd name="T2" fmla="*/ 0 w 345"/>
                <a:gd name="T3" fmla="*/ 84 h 396"/>
                <a:gd name="T4" fmla="*/ 288 w 345"/>
                <a:gd name="T5" fmla="*/ 84 h 396"/>
                <a:gd name="T6" fmla="*/ 0 w 345"/>
                <a:gd name="T7" fmla="*/ 84 h 396"/>
                <a:gd name="T8" fmla="*/ 0 w 345"/>
                <a:gd name="T9" fmla="*/ 395 h 396"/>
                <a:gd name="T10" fmla="*/ 344 w 345"/>
                <a:gd name="T11" fmla="*/ 395 h 396"/>
              </a:gdLst>
              <a:ahLst/>
              <a:cxnLst>
                <a:cxn ang="0">
                  <a:pos x="T0" y="T1"/>
                </a:cxn>
                <a:cxn ang="0">
                  <a:pos x="T2" y="T3"/>
                </a:cxn>
                <a:cxn ang="0">
                  <a:pos x="T4" y="T5"/>
                </a:cxn>
                <a:cxn ang="0">
                  <a:pos x="T6" y="T7"/>
                </a:cxn>
                <a:cxn ang="0">
                  <a:pos x="T8" y="T9"/>
                </a:cxn>
                <a:cxn ang="0">
                  <a:pos x="T10" y="T11"/>
                </a:cxn>
              </a:cxnLst>
              <a:rect l="0" t="0" r="r" b="b"/>
              <a:pathLst>
                <a:path w="345" h="396">
                  <a:moveTo>
                    <a:pt x="116" y="0"/>
                  </a:moveTo>
                  <a:lnTo>
                    <a:pt x="0" y="84"/>
                  </a:lnTo>
                  <a:lnTo>
                    <a:pt x="288" y="84"/>
                  </a:lnTo>
                  <a:lnTo>
                    <a:pt x="0" y="84"/>
                  </a:lnTo>
                  <a:lnTo>
                    <a:pt x="0" y="395"/>
                  </a:lnTo>
                  <a:lnTo>
                    <a:pt x="344" y="395"/>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53" name="Freeform 85"/>
            <p:cNvSpPr>
              <a:spLocks/>
            </p:cNvSpPr>
            <p:nvPr/>
          </p:nvSpPr>
          <p:spPr bwMode="auto">
            <a:xfrm>
              <a:off x="1567" y="3034"/>
              <a:ext cx="89" cy="122"/>
            </a:xfrm>
            <a:custGeom>
              <a:avLst/>
              <a:gdLst>
                <a:gd name="T0" fmla="*/ 88 w 89"/>
                <a:gd name="T1" fmla="*/ 9 h 122"/>
                <a:gd name="T2" fmla="*/ 37 w 89"/>
                <a:gd name="T3" fmla="*/ 112 h 122"/>
                <a:gd name="T4" fmla="*/ 37 w 89"/>
                <a:gd name="T5" fmla="*/ 0 h 122"/>
                <a:gd name="T6" fmla="*/ 37 w 89"/>
                <a:gd name="T7" fmla="*/ 121 h 122"/>
                <a:gd name="T8" fmla="*/ 0 w 89"/>
                <a:gd name="T9" fmla="*/ 121 h 122"/>
              </a:gdLst>
              <a:ahLst/>
              <a:cxnLst>
                <a:cxn ang="0">
                  <a:pos x="T0" y="T1"/>
                </a:cxn>
                <a:cxn ang="0">
                  <a:pos x="T2" y="T3"/>
                </a:cxn>
                <a:cxn ang="0">
                  <a:pos x="T4" y="T5"/>
                </a:cxn>
                <a:cxn ang="0">
                  <a:pos x="T6" y="T7"/>
                </a:cxn>
                <a:cxn ang="0">
                  <a:pos x="T8" y="T9"/>
                </a:cxn>
              </a:cxnLst>
              <a:rect l="0" t="0" r="r" b="b"/>
              <a:pathLst>
                <a:path w="89" h="122">
                  <a:moveTo>
                    <a:pt x="88" y="9"/>
                  </a:moveTo>
                  <a:lnTo>
                    <a:pt x="37" y="112"/>
                  </a:lnTo>
                  <a:lnTo>
                    <a:pt x="37" y="0"/>
                  </a:lnTo>
                  <a:lnTo>
                    <a:pt x="37" y="121"/>
                  </a:lnTo>
                  <a:lnTo>
                    <a:pt x="0" y="121"/>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54" name="Freeform 86"/>
            <p:cNvSpPr>
              <a:spLocks/>
            </p:cNvSpPr>
            <p:nvPr/>
          </p:nvSpPr>
          <p:spPr bwMode="auto">
            <a:xfrm>
              <a:off x="2953" y="2217"/>
              <a:ext cx="177" cy="84"/>
            </a:xfrm>
            <a:custGeom>
              <a:avLst/>
              <a:gdLst>
                <a:gd name="T0" fmla="*/ 0 w 177"/>
                <a:gd name="T1" fmla="*/ 83 h 84"/>
                <a:gd name="T2" fmla="*/ 14 w 177"/>
                <a:gd name="T3" fmla="*/ 74 h 84"/>
                <a:gd name="T4" fmla="*/ 28 w 177"/>
                <a:gd name="T5" fmla="*/ 69 h 84"/>
                <a:gd name="T6" fmla="*/ 42 w 177"/>
                <a:gd name="T7" fmla="*/ 60 h 84"/>
                <a:gd name="T8" fmla="*/ 56 w 177"/>
                <a:gd name="T9" fmla="*/ 51 h 84"/>
                <a:gd name="T10" fmla="*/ 69 w 177"/>
                <a:gd name="T11" fmla="*/ 51 h 84"/>
                <a:gd name="T12" fmla="*/ 83 w 177"/>
                <a:gd name="T13" fmla="*/ 42 h 84"/>
                <a:gd name="T14" fmla="*/ 102 w 177"/>
                <a:gd name="T15" fmla="*/ 37 h 84"/>
                <a:gd name="T16" fmla="*/ 116 w 177"/>
                <a:gd name="T17" fmla="*/ 28 h 84"/>
                <a:gd name="T18" fmla="*/ 134 w 177"/>
                <a:gd name="T19" fmla="*/ 18 h 84"/>
                <a:gd name="T20" fmla="*/ 148 w 177"/>
                <a:gd name="T21" fmla="*/ 14 h 84"/>
                <a:gd name="T22" fmla="*/ 162 w 177"/>
                <a:gd name="T23" fmla="*/ 5 h 84"/>
                <a:gd name="T24" fmla="*/ 176 w 177"/>
                <a:gd name="T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84">
                  <a:moveTo>
                    <a:pt x="0" y="83"/>
                  </a:moveTo>
                  <a:lnTo>
                    <a:pt x="14" y="74"/>
                  </a:lnTo>
                  <a:lnTo>
                    <a:pt x="28" y="69"/>
                  </a:lnTo>
                  <a:lnTo>
                    <a:pt x="42" y="60"/>
                  </a:lnTo>
                  <a:lnTo>
                    <a:pt x="56" y="51"/>
                  </a:lnTo>
                  <a:lnTo>
                    <a:pt x="69" y="51"/>
                  </a:lnTo>
                  <a:lnTo>
                    <a:pt x="83" y="42"/>
                  </a:lnTo>
                  <a:lnTo>
                    <a:pt x="102" y="37"/>
                  </a:lnTo>
                  <a:lnTo>
                    <a:pt x="116" y="28"/>
                  </a:lnTo>
                  <a:lnTo>
                    <a:pt x="134" y="18"/>
                  </a:lnTo>
                  <a:lnTo>
                    <a:pt x="148" y="14"/>
                  </a:lnTo>
                  <a:lnTo>
                    <a:pt x="162" y="5"/>
                  </a:lnTo>
                  <a:lnTo>
                    <a:pt x="176"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55" name="Freeform 87"/>
            <p:cNvSpPr>
              <a:spLocks/>
            </p:cNvSpPr>
            <p:nvPr/>
          </p:nvSpPr>
          <p:spPr bwMode="auto">
            <a:xfrm>
              <a:off x="2943" y="2193"/>
              <a:ext cx="266" cy="438"/>
            </a:xfrm>
            <a:custGeom>
              <a:avLst/>
              <a:gdLst>
                <a:gd name="T0" fmla="*/ 181 w 266"/>
                <a:gd name="T1" fmla="*/ 23 h 438"/>
                <a:gd name="T2" fmla="*/ 191 w 266"/>
                <a:gd name="T3" fmla="*/ 9 h 438"/>
                <a:gd name="T4" fmla="*/ 205 w 266"/>
                <a:gd name="T5" fmla="*/ 0 h 438"/>
                <a:gd name="T6" fmla="*/ 219 w 266"/>
                <a:gd name="T7" fmla="*/ 5 h 438"/>
                <a:gd name="T8" fmla="*/ 228 w 266"/>
                <a:gd name="T9" fmla="*/ 19 h 438"/>
                <a:gd name="T10" fmla="*/ 232 w 266"/>
                <a:gd name="T11" fmla="*/ 33 h 438"/>
                <a:gd name="T12" fmla="*/ 242 w 266"/>
                <a:gd name="T13" fmla="*/ 51 h 438"/>
                <a:gd name="T14" fmla="*/ 251 w 266"/>
                <a:gd name="T15" fmla="*/ 65 h 438"/>
                <a:gd name="T16" fmla="*/ 260 w 266"/>
                <a:gd name="T17" fmla="*/ 79 h 438"/>
                <a:gd name="T18" fmla="*/ 260 w 266"/>
                <a:gd name="T19" fmla="*/ 93 h 438"/>
                <a:gd name="T20" fmla="*/ 260 w 266"/>
                <a:gd name="T21" fmla="*/ 107 h 438"/>
                <a:gd name="T22" fmla="*/ 265 w 266"/>
                <a:gd name="T23" fmla="*/ 121 h 438"/>
                <a:gd name="T24" fmla="*/ 265 w 266"/>
                <a:gd name="T25" fmla="*/ 139 h 438"/>
                <a:gd name="T26" fmla="*/ 265 w 266"/>
                <a:gd name="T27" fmla="*/ 153 h 438"/>
                <a:gd name="T28" fmla="*/ 265 w 266"/>
                <a:gd name="T29" fmla="*/ 167 h 438"/>
                <a:gd name="T30" fmla="*/ 260 w 266"/>
                <a:gd name="T31" fmla="*/ 181 h 438"/>
                <a:gd name="T32" fmla="*/ 251 w 266"/>
                <a:gd name="T33" fmla="*/ 195 h 438"/>
                <a:gd name="T34" fmla="*/ 246 w 266"/>
                <a:gd name="T35" fmla="*/ 209 h 438"/>
                <a:gd name="T36" fmla="*/ 232 w 266"/>
                <a:gd name="T37" fmla="*/ 219 h 438"/>
                <a:gd name="T38" fmla="*/ 223 w 266"/>
                <a:gd name="T39" fmla="*/ 232 h 438"/>
                <a:gd name="T40" fmla="*/ 209 w 266"/>
                <a:gd name="T41" fmla="*/ 237 h 438"/>
                <a:gd name="T42" fmla="*/ 195 w 266"/>
                <a:gd name="T43" fmla="*/ 242 h 438"/>
                <a:gd name="T44" fmla="*/ 181 w 266"/>
                <a:gd name="T45" fmla="*/ 246 h 438"/>
                <a:gd name="T46" fmla="*/ 163 w 266"/>
                <a:gd name="T47" fmla="*/ 256 h 438"/>
                <a:gd name="T48" fmla="*/ 177 w 266"/>
                <a:gd name="T49" fmla="*/ 251 h 438"/>
                <a:gd name="T50" fmla="*/ 205 w 266"/>
                <a:gd name="T51" fmla="*/ 251 h 438"/>
                <a:gd name="T52" fmla="*/ 219 w 266"/>
                <a:gd name="T53" fmla="*/ 246 h 438"/>
                <a:gd name="T54" fmla="*/ 205 w 266"/>
                <a:gd name="T55" fmla="*/ 260 h 438"/>
                <a:gd name="T56" fmla="*/ 191 w 266"/>
                <a:gd name="T57" fmla="*/ 270 h 438"/>
                <a:gd name="T58" fmla="*/ 177 w 266"/>
                <a:gd name="T59" fmla="*/ 284 h 438"/>
                <a:gd name="T60" fmla="*/ 33 w 266"/>
                <a:gd name="T61" fmla="*/ 418 h 438"/>
                <a:gd name="T62" fmla="*/ 0 w 266"/>
                <a:gd name="T63"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6" h="438">
                  <a:moveTo>
                    <a:pt x="181" y="23"/>
                  </a:moveTo>
                  <a:lnTo>
                    <a:pt x="191" y="9"/>
                  </a:lnTo>
                  <a:lnTo>
                    <a:pt x="205" y="0"/>
                  </a:lnTo>
                  <a:lnTo>
                    <a:pt x="219" y="5"/>
                  </a:lnTo>
                  <a:lnTo>
                    <a:pt x="228" y="19"/>
                  </a:lnTo>
                  <a:lnTo>
                    <a:pt x="232" y="33"/>
                  </a:lnTo>
                  <a:lnTo>
                    <a:pt x="242" y="51"/>
                  </a:lnTo>
                  <a:lnTo>
                    <a:pt x="251" y="65"/>
                  </a:lnTo>
                  <a:lnTo>
                    <a:pt x="260" y="79"/>
                  </a:lnTo>
                  <a:lnTo>
                    <a:pt x="260" y="93"/>
                  </a:lnTo>
                  <a:lnTo>
                    <a:pt x="260" y="107"/>
                  </a:lnTo>
                  <a:lnTo>
                    <a:pt x="265" y="121"/>
                  </a:lnTo>
                  <a:lnTo>
                    <a:pt x="265" y="139"/>
                  </a:lnTo>
                  <a:lnTo>
                    <a:pt x="265" y="153"/>
                  </a:lnTo>
                  <a:lnTo>
                    <a:pt x="265" y="167"/>
                  </a:lnTo>
                  <a:lnTo>
                    <a:pt x="260" y="181"/>
                  </a:lnTo>
                  <a:lnTo>
                    <a:pt x="251" y="195"/>
                  </a:lnTo>
                  <a:lnTo>
                    <a:pt x="246" y="209"/>
                  </a:lnTo>
                  <a:lnTo>
                    <a:pt x="232" y="219"/>
                  </a:lnTo>
                  <a:lnTo>
                    <a:pt x="223" y="232"/>
                  </a:lnTo>
                  <a:lnTo>
                    <a:pt x="209" y="237"/>
                  </a:lnTo>
                  <a:lnTo>
                    <a:pt x="195" y="242"/>
                  </a:lnTo>
                  <a:lnTo>
                    <a:pt x="181" y="246"/>
                  </a:lnTo>
                  <a:lnTo>
                    <a:pt x="163" y="256"/>
                  </a:lnTo>
                  <a:lnTo>
                    <a:pt x="177" y="251"/>
                  </a:lnTo>
                  <a:lnTo>
                    <a:pt x="205" y="251"/>
                  </a:lnTo>
                  <a:lnTo>
                    <a:pt x="219" y="246"/>
                  </a:lnTo>
                  <a:lnTo>
                    <a:pt x="205" y="260"/>
                  </a:lnTo>
                  <a:lnTo>
                    <a:pt x="191" y="270"/>
                  </a:lnTo>
                  <a:lnTo>
                    <a:pt x="177" y="284"/>
                  </a:lnTo>
                  <a:lnTo>
                    <a:pt x="33" y="418"/>
                  </a:lnTo>
                  <a:lnTo>
                    <a:pt x="0" y="437"/>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56" name="Freeform 88"/>
            <p:cNvSpPr>
              <a:spLocks/>
            </p:cNvSpPr>
            <p:nvPr/>
          </p:nvSpPr>
          <p:spPr bwMode="auto">
            <a:xfrm>
              <a:off x="2929" y="2621"/>
              <a:ext cx="299" cy="535"/>
            </a:xfrm>
            <a:custGeom>
              <a:avLst/>
              <a:gdLst>
                <a:gd name="T0" fmla="*/ 0 w 299"/>
                <a:gd name="T1" fmla="*/ 9 h 535"/>
                <a:gd name="T2" fmla="*/ 14 w 299"/>
                <a:gd name="T3" fmla="*/ 9 h 535"/>
                <a:gd name="T4" fmla="*/ 28 w 299"/>
                <a:gd name="T5" fmla="*/ 5 h 535"/>
                <a:gd name="T6" fmla="*/ 42 w 299"/>
                <a:gd name="T7" fmla="*/ 0 h 535"/>
                <a:gd name="T8" fmla="*/ 37 w 299"/>
                <a:gd name="T9" fmla="*/ 14 h 535"/>
                <a:gd name="T10" fmla="*/ 28 w 299"/>
                <a:gd name="T11" fmla="*/ 28 h 535"/>
                <a:gd name="T12" fmla="*/ 23 w 299"/>
                <a:gd name="T13" fmla="*/ 42 h 535"/>
                <a:gd name="T14" fmla="*/ 23 w 299"/>
                <a:gd name="T15" fmla="*/ 56 h 535"/>
                <a:gd name="T16" fmla="*/ 23 w 299"/>
                <a:gd name="T17" fmla="*/ 42 h 535"/>
                <a:gd name="T18" fmla="*/ 33 w 299"/>
                <a:gd name="T19" fmla="*/ 28 h 535"/>
                <a:gd name="T20" fmla="*/ 42 w 299"/>
                <a:gd name="T21" fmla="*/ 42 h 535"/>
                <a:gd name="T22" fmla="*/ 61 w 299"/>
                <a:gd name="T23" fmla="*/ 51 h 535"/>
                <a:gd name="T24" fmla="*/ 47 w 299"/>
                <a:gd name="T25" fmla="*/ 60 h 535"/>
                <a:gd name="T26" fmla="*/ 61 w 299"/>
                <a:gd name="T27" fmla="*/ 60 h 535"/>
                <a:gd name="T28" fmla="*/ 214 w 299"/>
                <a:gd name="T29" fmla="*/ 172 h 535"/>
                <a:gd name="T30" fmla="*/ 256 w 299"/>
                <a:gd name="T31" fmla="*/ 209 h 535"/>
                <a:gd name="T32" fmla="*/ 298 w 299"/>
                <a:gd name="T33" fmla="*/ 232 h 535"/>
                <a:gd name="T34" fmla="*/ 284 w 299"/>
                <a:gd name="T35" fmla="*/ 293 h 535"/>
                <a:gd name="T36" fmla="*/ 242 w 299"/>
                <a:gd name="T37" fmla="*/ 362 h 535"/>
                <a:gd name="T38" fmla="*/ 205 w 299"/>
                <a:gd name="T39" fmla="*/ 409 h 535"/>
                <a:gd name="T40" fmla="*/ 219 w 299"/>
                <a:gd name="T41" fmla="*/ 395 h 535"/>
                <a:gd name="T42" fmla="*/ 233 w 299"/>
                <a:gd name="T43" fmla="*/ 385 h 535"/>
                <a:gd name="T44" fmla="*/ 251 w 299"/>
                <a:gd name="T45" fmla="*/ 376 h 535"/>
                <a:gd name="T46" fmla="*/ 265 w 299"/>
                <a:gd name="T47" fmla="*/ 376 h 535"/>
                <a:gd name="T48" fmla="*/ 275 w 299"/>
                <a:gd name="T49" fmla="*/ 390 h 535"/>
                <a:gd name="T50" fmla="*/ 279 w 299"/>
                <a:gd name="T51" fmla="*/ 404 h 535"/>
                <a:gd name="T52" fmla="*/ 284 w 299"/>
                <a:gd name="T53" fmla="*/ 418 h 535"/>
                <a:gd name="T54" fmla="*/ 284 w 299"/>
                <a:gd name="T55" fmla="*/ 432 h 535"/>
                <a:gd name="T56" fmla="*/ 284 w 299"/>
                <a:gd name="T57" fmla="*/ 446 h 535"/>
                <a:gd name="T58" fmla="*/ 279 w 299"/>
                <a:gd name="T59" fmla="*/ 460 h 535"/>
                <a:gd name="T60" fmla="*/ 265 w 299"/>
                <a:gd name="T61" fmla="*/ 474 h 535"/>
                <a:gd name="T62" fmla="*/ 256 w 299"/>
                <a:gd name="T63" fmla="*/ 488 h 535"/>
                <a:gd name="T64" fmla="*/ 242 w 299"/>
                <a:gd name="T65" fmla="*/ 497 h 535"/>
                <a:gd name="T66" fmla="*/ 237 w 299"/>
                <a:gd name="T67" fmla="*/ 511 h 535"/>
                <a:gd name="T68" fmla="*/ 224 w 299"/>
                <a:gd name="T69" fmla="*/ 520 h 535"/>
                <a:gd name="T70" fmla="*/ 210 w 299"/>
                <a:gd name="T71" fmla="*/ 529 h 535"/>
                <a:gd name="T72" fmla="*/ 196 w 299"/>
                <a:gd name="T73" fmla="*/ 529 h 535"/>
                <a:gd name="T74" fmla="*/ 182 w 299"/>
                <a:gd name="T75" fmla="*/ 534 h 535"/>
                <a:gd name="T76" fmla="*/ 168 w 299"/>
                <a:gd name="T77" fmla="*/ 534 h 535"/>
                <a:gd name="T78" fmla="*/ 140 w 299"/>
                <a:gd name="T79" fmla="*/ 534 h 535"/>
                <a:gd name="T80" fmla="*/ 130 w 299"/>
                <a:gd name="T81" fmla="*/ 520 h 535"/>
                <a:gd name="T82" fmla="*/ 149 w 299"/>
                <a:gd name="T83" fmla="*/ 511 h 535"/>
                <a:gd name="T84" fmla="*/ 163 w 299"/>
                <a:gd name="T85" fmla="*/ 501 h 535"/>
                <a:gd name="T86" fmla="*/ 182 w 299"/>
                <a:gd name="T87" fmla="*/ 497 h 535"/>
                <a:gd name="T88" fmla="*/ 196 w 299"/>
                <a:gd name="T89" fmla="*/ 492 h 535"/>
                <a:gd name="T90" fmla="*/ 210 w 299"/>
                <a:gd name="T91" fmla="*/ 483 h 535"/>
                <a:gd name="T92" fmla="*/ 210 w 299"/>
                <a:gd name="T93" fmla="*/ 469 h 535"/>
                <a:gd name="T94" fmla="*/ 210 w 299"/>
                <a:gd name="T95" fmla="*/ 455 h 535"/>
                <a:gd name="T96" fmla="*/ 210 w 299"/>
                <a:gd name="T97" fmla="*/ 441 h 535"/>
                <a:gd name="T98" fmla="*/ 214 w 299"/>
                <a:gd name="T99" fmla="*/ 427 h 535"/>
                <a:gd name="T100" fmla="*/ 219 w 299"/>
                <a:gd name="T101" fmla="*/ 413 h 535"/>
                <a:gd name="T102" fmla="*/ 224 w 299"/>
                <a:gd name="T103" fmla="*/ 40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9" h="535">
                  <a:moveTo>
                    <a:pt x="0" y="9"/>
                  </a:moveTo>
                  <a:lnTo>
                    <a:pt x="14" y="9"/>
                  </a:lnTo>
                  <a:lnTo>
                    <a:pt x="28" y="5"/>
                  </a:lnTo>
                  <a:lnTo>
                    <a:pt x="42" y="0"/>
                  </a:lnTo>
                  <a:lnTo>
                    <a:pt x="37" y="14"/>
                  </a:lnTo>
                  <a:lnTo>
                    <a:pt x="28" y="28"/>
                  </a:lnTo>
                  <a:lnTo>
                    <a:pt x="23" y="42"/>
                  </a:lnTo>
                  <a:lnTo>
                    <a:pt x="23" y="56"/>
                  </a:lnTo>
                  <a:lnTo>
                    <a:pt x="23" y="42"/>
                  </a:lnTo>
                  <a:lnTo>
                    <a:pt x="33" y="28"/>
                  </a:lnTo>
                  <a:lnTo>
                    <a:pt x="42" y="42"/>
                  </a:lnTo>
                  <a:lnTo>
                    <a:pt x="61" y="51"/>
                  </a:lnTo>
                  <a:lnTo>
                    <a:pt x="47" y="60"/>
                  </a:lnTo>
                  <a:lnTo>
                    <a:pt x="61" y="60"/>
                  </a:lnTo>
                  <a:lnTo>
                    <a:pt x="214" y="172"/>
                  </a:lnTo>
                  <a:lnTo>
                    <a:pt x="256" y="209"/>
                  </a:lnTo>
                  <a:lnTo>
                    <a:pt x="298" y="232"/>
                  </a:lnTo>
                  <a:lnTo>
                    <a:pt x="284" y="293"/>
                  </a:lnTo>
                  <a:lnTo>
                    <a:pt x="242" y="362"/>
                  </a:lnTo>
                  <a:lnTo>
                    <a:pt x="205" y="409"/>
                  </a:lnTo>
                  <a:lnTo>
                    <a:pt x="219" y="395"/>
                  </a:lnTo>
                  <a:lnTo>
                    <a:pt x="233" y="385"/>
                  </a:lnTo>
                  <a:lnTo>
                    <a:pt x="251" y="376"/>
                  </a:lnTo>
                  <a:lnTo>
                    <a:pt x="265" y="376"/>
                  </a:lnTo>
                  <a:lnTo>
                    <a:pt x="275" y="390"/>
                  </a:lnTo>
                  <a:lnTo>
                    <a:pt x="279" y="404"/>
                  </a:lnTo>
                  <a:lnTo>
                    <a:pt x="284" y="418"/>
                  </a:lnTo>
                  <a:lnTo>
                    <a:pt x="284" y="432"/>
                  </a:lnTo>
                  <a:lnTo>
                    <a:pt x="284" y="446"/>
                  </a:lnTo>
                  <a:lnTo>
                    <a:pt x="279" y="460"/>
                  </a:lnTo>
                  <a:lnTo>
                    <a:pt x="265" y="474"/>
                  </a:lnTo>
                  <a:lnTo>
                    <a:pt x="256" y="488"/>
                  </a:lnTo>
                  <a:lnTo>
                    <a:pt x="242" y="497"/>
                  </a:lnTo>
                  <a:lnTo>
                    <a:pt x="237" y="511"/>
                  </a:lnTo>
                  <a:lnTo>
                    <a:pt x="224" y="520"/>
                  </a:lnTo>
                  <a:lnTo>
                    <a:pt x="210" y="529"/>
                  </a:lnTo>
                  <a:lnTo>
                    <a:pt x="196" y="529"/>
                  </a:lnTo>
                  <a:lnTo>
                    <a:pt x="182" y="534"/>
                  </a:lnTo>
                  <a:lnTo>
                    <a:pt x="168" y="534"/>
                  </a:lnTo>
                  <a:lnTo>
                    <a:pt x="140" y="534"/>
                  </a:lnTo>
                  <a:lnTo>
                    <a:pt x="130" y="520"/>
                  </a:lnTo>
                  <a:lnTo>
                    <a:pt x="149" y="511"/>
                  </a:lnTo>
                  <a:lnTo>
                    <a:pt x="163" y="501"/>
                  </a:lnTo>
                  <a:lnTo>
                    <a:pt x="182" y="497"/>
                  </a:lnTo>
                  <a:lnTo>
                    <a:pt x="196" y="492"/>
                  </a:lnTo>
                  <a:lnTo>
                    <a:pt x="210" y="483"/>
                  </a:lnTo>
                  <a:lnTo>
                    <a:pt x="210" y="469"/>
                  </a:lnTo>
                  <a:lnTo>
                    <a:pt x="210" y="455"/>
                  </a:lnTo>
                  <a:lnTo>
                    <a:pt x="210" y="441"/>
                  </a:lnTo>
                  <a:lnTo>
                    <a:pt x="214" y="427"/>
                  </a:lnTo>
                  <a:lnTo>
                    <a:pt x="219" y="413"/>
                  </a:lnTo>
                  <a:lnTo>
                    <a:pt x="224" y="404"/>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57" name="Freeform 89"/>
            <p:cNvSpPr>
              <a:spLocks/>
            </p:cNvSpPr>
            <p:nvPr/>
          </p:nvSpPr>
          <p:spPr bwMode="auto">
            <a:xfrm>
              <a:off x="3055" y="2918"/>
              <a:ext cx="275" cy="262"/>
            </a:xfrm>
            <a:custGeom>
              <a:avLst/>
              <a:gdLst>
                <a:gd name="T0" fmla="*/ 19 w 275"/>
                <a:gd name="T1" fmla="*/ 228 h 262"/>
                <a:gd name="T2" fmla="*/ 14 w 275"/>
                <a:gd name="T3" fmla="*/ 228 h 262"/>
                <a:gd name="T4" fmla="*/ 5 w 275"/>
                <a:gd name="T5" fmla="*/ 242 h 262"/>
                <a:gd name="T6" fmla="*/ 0 w 275"/>
                <a:gd name="T7" fmla="*/ 256 h 262"/>
                <a:gd name="T8" fmla="*/ 14 w 275"/>
                <a:gd name="T9" fmla="*/ 256 h 262"/>
                <a:gd name="T10" fmla="*/ 33 w 275"/>
                <a:gd name="T11" fmla="*/ 256 h 262"/>
                <a:gd name="T12" fmla="*/ 51 w 275"/>
                <a:gd name="T13" fmla="*/ 261 h 262"/>
                <a:gd name="T14" fmla="*/ 65 w 275"/>
                <a:gd name="T15" fmla="*/ 261 h 262"/>
                <a:gd name="T16" fmla="*/ 79 w 275"/>
                <a:gd name="T17" fmla="*/ 261 h 262"/>
                <a:gd name="T18" fmla="*/ 93 w 275"/>
                <a:gd name="T19" fmla="*/ 261 h 262"/>
                <a:gd name="T20" fmla="*/ 107 w 275"/>
                <a:gd name="T21" fmla="*/ 261 h 262"/>
                <a:gd name="T22" fmla="*/ 121 w 275"/>
                <a:gd name="T23" fmla="*/ 261 h 262"/>
                <a:gd name="T24" fmla="*/ 135 w 275"/>
                <a:gd name="T25" fmla="*/ 256 h 262"/>
                <a:gd name="T26" fmla="*/ 149 w 275"/>
                <a:gd name="T27" fmla="*/ 247 h 262"/>
                <a:gd name="T28" fmla="*/ 163 w 275"/>
                <a:gd name="T29" fmla="*/ 233 h 262"/>
                <a:gd name="T30" fmla="*/ 172 w 275"/>
                <a:gd name="T31" fmla="*/ 219 h 262"/>
                <a:gd name="T32" fmla="*/ 186 w 275"/>
                <a:gd name="T33" fmla="*/ 205 h 262"/>
                <a:gd name="T34" fmla="*/ 200 w 275"/>
                <a:gd name="T35" fmla="*/ 191 h 262"/>
                <a:gd name="T36" fmla="*/ 204 w 275"/>
                <a:gd name="T37" fmla="*/ 177 h 262"/>
                <a:gd name="T38" fmla="*/ 218 w 275"/>
                <a:gd name="T39" fmla="*/ 177 h 262"/>
                <a:gd name="T40" fmla="*/ 237 w 275"/>
                <a:gd name="T41" fmla="*/ 177 h 262"/>
                <a:gd name="T42" fmla="*/ 246 w 275"/>
                <a:gd name="T43" fmla="*/ 163 h 262"/>
                <a:gd name="T44" fmla="*/ 260 w 275"/>
                <a:gd name="T45" fmla="*/ 149 h 262"/>
                <a:gd name="T46" fmla="*/ 269 w 275"/>
                <a:gd name="T47" fmla="*/ 135 h 262"/>
                <a:gd name="T48" fmla="*/ 274 w 275"/>
                <a:gd name="T49" fmla="*/ 121 h 262"/>
                <a:gd name="T50" fmla="*/ 274 w 275"/>
                <a:gd name="T51" fmla="*/ 107 h 262"/>
                <a:gd name="T52" fmla="*/ 274 w 275"/>
                <a:gd name="T53" fmla="*/ 93 h 262"/>
                <a:gd name="T54" fmla="*/ 260 w 275"/>
                <a:gd name="T55" fmla="*/ 98 h 262"/>
                <a:gd name="T56" fmla="*/ 246 w 275"/>
                <a:gd name="T57" fmla="*/ 112 h 262"/>
                <a:gd name="T58" fmla="*/ 237 w 275"/>
                <a:gd name="T59" fmla="*/ 126 h 262"/>
                <a:gd name="T60" fmla="*/ 228 w 275"/>
                <a:gd name="T61" fmla="*/ 140 h 262"/>
                <a:gd name="T62" fmla="*/ 214 w 275"/>
                <a:gd name="T63" fmla="*/ 158 h 262"/>
                <a:gd name="T64" fmla="*/ 204 w 275"/>
                <a:gd name="T65" fmla="*/ 172 h 262"/>
                <a:gd name="T66" fmla="*/ 218 w 275"/>
                <a:gd name="T67" fmla="*/ 158 h 262"/>
                <a:gd name="T68" fmla="*/ 228 w 275"/>
                <a:gd name="T69" fmla="*/ 144 h 262"/>
                <a:gd name="T70" fmla="*/ 237 w 275"/>
                <a:gd name="T71" fmla="*/ 131 h 262"/>
                <a:gd name="T72" fmla="*/ 246 w 275"/>
                <a:gd name="T73" fmla="*/ 117 h 262"/>
                <a:gd name="T74" fmla="*/ 260 w 275"/>
                <a:gd name="T75" fmla="*/ 103 h 262"/>
                <a:gd name="T76" fmla="*/ 265 w 275"/>
                <a:gd name="T77" fmla="*/ 89 h 262"/>
                <a:gd name="T78" fmla="*/ 265 w 275"/>
                <a:gd name="T79" fmla="*/ 75 h 262"/>
                <a:gd name="T80" fmla="*/ 255 w 275"/>
                <a:gd name="T81" fmla="*/ 61 h 262"/>
                <a:gd name="T82" fmla="*/ 241 w 275"/>
                <a:gd name="T83" fmla="*/ 56 h 262"/>
                <a:gd name="T84" fmla="*/ 228 w 275"/>
                <a:gd name="T85" fmla="*/ 51 h 262"/>
                <a:gd name="T86" fmla="*/ 214 w 275"/>
                <a:gd name="T87" fmla="*/ 56 h 262"/>
                <a:gd name="T88" fmla="*/ 209 w 275"/>
                <a:gd name="T89" fmla="*/ 70 h 262"/>
                <a:gd name="T90" fmla="*/ 204 w 275"/>
                <a:gd name="T91" fmla="*/ 84 h 262"/>
                <a:gd name="T92" fmla="*/ 195 w 275"/>
                <a:gd name="T93" fmla="*/ 98 h 262"/>
                <a:gd name="T94" fmla="*/ 190 w 275"/>
                <a:gd name="T95" fmla="*/ 112 h 262"/>
                <a:gd name="T96" fmla="*/ 181 w 275"/>
                <a:gd name="T97" fmla="*/ 126 h 262"/>
                <a:gd name="T98" fmla="*/ 172 w 275"/>
                <a:gd name="T99" fmla="*/ 140 h 262"/>
                <a:gd name="T100" fmla="*/ 176 w 275"/>
                <a:gd name="T101" fmla="*/ 126 h 262"/>
                <a:gd name="T102" fmla="*/ 186 w 275"/>
                <a:gd name="T103" fmla="*/ 112 h 262"/>
                <a:gd name="T104" fmla="*/ 200 w 275"/>
                <a:gd name="T105" fmla="*/ 98 h 262"/>
                <a:gd name="T106" fmla="*/ 209 w 275"/>
                <a:gd name="T107" fmla="*/ 84 h 262"/>
                <a:gd name="T108" fmla="*/ 218 w 275"/>
                <a:gd name="T109" fmla="*/ 65 h 262"/>
                <a:gd name="T110" fmla="*/ 218 w 275"/>
                <a:gd name="T111" fmla="*/ 51 h 262"/>
                <a:gd name="T112" fmla="*/ 209 w 275"/>
                <a:gd name="T113" fmla="*/ 37 h 262"/>
                <a:gd name="T114" fmla="*/ 190 w 275"/>
                <a:gd name="T115" fmla="*/ 23 h 262"/>
                <a:gd name="T116" fmla="*/ 176 w 275"/>
                <a:gd name="T117" fmla="*/ 14 h 262"/>
                <a:gd name="T118" fmla="*/ 167 w 275"/>
                <a:gd name="T1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262">
                  <a:moveTo>
                    <a:pt x="19" y="228"/>
                  </a:moveTo>
                  <a:lnTo>
                    <a:pt x="14" y="228"/>
                  </a:lnTo>
                  <a:lnTo>
                    <a:pt x="5" y="242"/>
                  </a:lnTo>
                  <a:lnTo>
                    <a:pt x="0" y="256"/>
                  </a:lnTo>
                  <a:lnTo>
                    <a:pt x="14" y="256"/>
                  </a:lnTo>
                  <a:lnTo>
                    <a:pt x="33" y="256"/>
                  </a:lnTo>
                  <a:lnTo>
                    <a:pt x="51" y="261"/>
                  </a:lnTo>
                  <a:lnTo>
                    <a:pt x="65" y="261"/>
                  </a:lnTo>
                  <a:lnTo>
                    <a:pt x="79" y="261"/>
                  </a:lnTo>
                  <a:lnTo>
                    <a:pt x="93" y="261"/>
                  </a:lnTo>
                  <a:lnTo>
                    <a:pt x="107" y="261"/>
                  </a:lnTo>
                  <a:lnTo>
                    <a:pt x="121" y="261"/>
                  </a:lnTo>
                  <a:lnTo>
                    <a:pt x="135" y="256"/>
                  </a:lnTo>
                  <a:lnTo>
                    <a:pt x="149" y="247"/>
                  </a:lnTo>
                  <a:lnTo>
                    <a:pt x="163" y="233"/>
                  </a:lnTo>
                  <a:lnTo>
                    <a:pt x="172" y="219"/>
                  </a:lnTo>
                  <a:lnTo>
                    <a:pt x="186" y="205"/>
                  </a:lnTo>
                  <a:lnTo>
                    <a:pt x="200" y="191"/>
                  </a:lnTo>
                  <a:lnTo>
                    <a:pt x="204" y="177"/>
                  </a:lnTo>
                  <a:lnTo>
                    <a:pt x="218" y="177"/>
                  </a:lnTo>
                  <a:lnTo>
                    <a:pt x="237" y="177"/>
                  </a:lnTo>
                  <a:lnTo>
                    <a:pt x="246" y="163"/>
                  </a:lnTo>
                  <a:lnTo>
                    <a:pt x="260" y="149"/>
                  </a:lnTo>
                  <a:lnTo>
                    <a:pt x="269" y="135"/>
                  </a:lnTo>
                  <a:lnTo>
                    <a:pt x="274" y="121"/>
                  </a:lnTo>
                  <a:lnTo>
                    <a:pt x="274" y="107"/>
                  </a:lnTo>
                  <a:lnTo>
                    <a:pt x="274" y="93"/>
                  </a:lnTo>
                  <a:lnTo>
                    <a:pt x="260" y="98"/>
                  </a:lnTo>
                  <a:lnTo>
                    <a:pt x="246" y="112"/>
                  </a:lnTo>
                  <a:lnTo>
                    <a:pt x="237" y="126"/>
                  </a:lnTo>
                  <a:lnTo>
                    <a:pt x="228" y="140"/>
                  </a:lnTo>
                  <a:lnTo>
                    <a:pt x="214" y="158"/>
                  </a:lnTo>
                  <a:lnTo>
                    <a:pt x="204" y="172"/>
                  </a:lnTo>
                  <a:lnTo>
                    <a:pt x="218" y="158"/>
                  </a:lnTo>
                  <a:lnTo>
                    <a:pt x="228" y="144"/>
                  </a:lnTo>
                  <a:lnTo>
                    <a:pt x="237" y="131"/>
                  </a:lnTo>
                  <a:lnTo>
                    <a:pt x="246" y="117"/>
                  </a:lnTo>
                  <a:lnTo>
                    <a:pt x="260" y="103"/>
                  </a:lnTo>
                  <a:lnTo>
                    <a:pt x="265" y="89"/>
                  </a:lnTo>
                  <a:lnTo>
                    <a:pt x="265" y="75"/>
                  </a:lnTo>
                  <a:lnTo>
                    <a:pt x="255" y="61"/>
                  </a:lnTo>
                  <a:lnTo>
                    <a:pt x="241" y="56"/>
                  </a:lnTo>
                  <a:lnTo>
                    <a:pt x="228" y="51"/>
                  </a:lnTo>
                  <a:lnTo>
                    <a:pt x="214" y="56"/>
                  </a:lnTo>
                  <a:lnTo>
                    <a:pt x="209" y="70"/>
                  </a:lnTo>
                  <a:lnTo>
                    <a:pt x="204" y="84"/>
                  </a:lnTo>
                  <a:lnTo>
                    <a:pt x="195" y="98"/>
                  </a:lnTo>
                  <a:lnTo>
                    <a:pt x="190" y="112"/>
                  </a:lnTo>
                  <a:lnTo>
                    <a:pt x="181" y="126"/>
                  </a:lnTo>
                  <a:lnTo>
                    <a:pt x="172" y="140"/>
                  </a:lnTo>
                  <a:lnTo>
                    <a:pt x="176" y="126"/>
                  </a:lnTo>
                  <a:lnTo>
                    <a:pt x="186" y="112"/>
                  </a:lnTo>
                  <a:lnTo>
                    <a:pt x="200" y="98"/>
                  </a:lnTo>
                  <a:lnTo>
                    <a:pt x="209" y="84"/>
                  </a:lnTo>
                  <a:lnTo>
                    <a:pt x="218" y="65"/>
                  </a:lnTo>
                  <a:lnTo>
                    <a:pt x="218" y="51"/>
                  </a:lnTo>
                  <a:lnTo>
                    <a:pt x="209" y="37"/>
                  </a:lnTo>
                  <a:lnTo>
                    <a:pt x="190" y="23"/>
                  </a:lnTo>
                  <a:lnTo>
                    <a:pt x="176" y="14"/>
                  </a:lnTo>
                  <a:lnTo>
                    <a:pt x="167"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58" name="Freeform 90"/>
            <p:cNvSpPr>
              <a:spLocks/>
            </p:cNvSpPr>
            <p:nvPr/>
          </p:nvSpPr>
          <p:spPr bwMode="auto">
            <a:xfrm>
              <a:off x="2739" y="2337"/>
              <a:ext cx="405" cy="698"/>
            </a:xfrm>
            <a:custGeom>
              <a:avLst/>
              <a:gdLst>
                <a:gd name="T0" fmla="*/ 404 w 405"/>
                <a:gd name="T1" fmla="*/ 674 h 698"/>
                <a:gd name="T2" fmla="*/ 395 w 405"/>
                <a:gd name="T3" fmla="*/ 688 h 698"/>
                <a:gd name="T4" fmla="*/ 381 w 405"/>
                <a:gd name="T5" fmla="*/ 697 h 698"/>
                <a:gd name="T6" fmla="*/ 348 w 405"/>
                <a:gd name="T7" fmla="*/ 646 h 698"/>
                <a:gd name="T8" fmla="*/ 288 w 405"/>
                <a:gd name="T9" fmla="*/ 599 h 698"/>
                <a:gd name="T10" fmla="*/ 228 w 405"/>
                <a:gd name="T11" fmla="*/ 553 h 698"/>
                <a:gd name="T12" fmla="*/ 130 w 405"/>
                <a:gd name="T13" fmla="*/ 488 h 698"/>
                <a:gd name="T14" fmla="*/ 56 w 405"/>
                <a:gd name="T15" fmla="*/ 427 h 698"/>
                <a:gd name="T16" fmla="*/ 19 w 405"/>
                <a:gd name="T17" fmla="*/ 386 h 698"/>
                <a:gd name="T18" fmla="*/ 9 w 405"/>
                <a:gd name="T19" fmla="*/ 372 h 698"/>
                <a:gd name="T20" fmla="*/ 5 w 405"/>
                <a:gd name="T21" fmla="*/ 358 h 698"/>
                <a:gd name="T22" fmla="*/ 0 w 405"/>
                <a:gd name="T23" fmla="*/ 344 h 698"/>
                <a:gd name="T24" fmla="*/ 0 w 405"/>
                <a:gd name="T25" fmla="*/ 330 h 698"/>
                <a:gd name="T26" fmla="*/ 0 w 405"/>
                <a:gd name="T27" fmla="*/ 316 h 698"/>
                <a:gd name="T28" fmla="*/ 9 w 405"/>
                <a:gd name="T29" fmla="*/ 302 h 698"/>
                <a:gd name="T30" fmla="*/ 14 w 405"/>
                <a:gd name="T31" fmla="*/ 288 h 698"/>
                <a:gd name="T32" fmla="*/ 28 w 405"/>
                <a:gd name="T33" fmla="*/ 283 h 698"/>
                <a:gd name="T34" fmla="*/ 144 w 405"/>
                <a:gd name="T35" fmla="*/ 93 h 698"/>
                <a:gd name="T36" fmla="*/ 209 w 405"/>
                <a:gd name="T37"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5" h="698">
                  <a:moveTo>
                    <a:pt x="404" y="674"/>
                  </a:moveTo>
                  <a:lnTo>
                    <a:pt x="395" y="688"/>
                  </a:lnTo>
                  <a:lnTo>
                    <a:pt x="381" y="697"/>
                  </a:lnTo>
                  <a:lnTo>
                    <a:pt x="348" y="646"/>
                  </a:lnTo>
                  <a:lnTo>
                    <a:pt x="288" y="599"/>
                  </a:lnTo>
                  <a:lnTo>
                    <a:pt x="228" y="553"/>
                  </a:lnTo>
                  <a:lnTo>
                    <a:pt x="130" y="488"/>
                  </a:lnTo>
                  <a:lnTo>
                    <a:pt x="56" y="427"/>
                  </a:lnTo>
                  <a:lnTo>
                    <a:pt x="19" y="386"/>
                  </a:lnTo>
                  <a:lnTo>
                    <a:pt x="9" y="372"/>
                  </a:lnTo>
                  <a:lnTo>
                    <a:pt x="5" y="358"/>
                  </a:lnTo>
                  <a:lnTo>
                    <a:pt x="0" y="344"/>
                  </a:lnTo>
                  <a:lnTo>
                    <a:pt x="0" y="330"/>
                  </a:lnTo>
                  <a:lnTo>
                    <a:pt x="0" y="316"/>
                  </a:lnTo>
                  <a:lnTo>
                    <a:pt x="9" y="302"/>
                  </a:lnTo>
                  <a:lnTo>
                    <a:pt x="14" y="288"/>
                  </a:lnTo>
                  <a:lnTo>
                    <a:pt x="28" y="283"/>
                  </a:lnTo>
                  <a:lnTo>
                    <a:pt x="144" y="93"/>
                  </a:lnTo>
                  <a:lnTo>
                    <a:pt x="209"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59" name="Freeform 91"/>
            <p:cNvSpPr>
              <a:spLocks/>
            </p:cNvSpPr>
            <p:nvPr/>
          </p:nvSpPr>
          <p:spPr bwMode="auto">
            <a:xfrm>
              <a:off x="2948" y="2310"/>
              <a:ext cx="6" cy="28"/>
            </a:xfrm>
            <a:custGeom>
              <a:avLst/>
              <a:gdLst>
                <a:gd name="T0" fmla="*/ 5 w 6"/>
                <a:gd name="T1" fmla="*/ 5 h 28"/>
                <a:gd name="T2" fmla="*/ 0 w 6"/>
                <a:gd name="T3" fmla="*/ 27 h 28"/>
                <a:gd name="T4" fmla="*/ 0 w 6"/>
                <a:gd name="T5" fmla="*/ 14 h 28"/>
                <a:gd name="T6" fmla="*/ 0 w 6"/>
                <a:gd name="T7" fmla="*/ 0 h 28"/>
                <a:gd name="T8" fmla="*/ 5 w 6"/>
                <a:gd name="T9" fmla="*/ 5 h 28"/>
              </a:gdLst>
              <a:ahLst/>
              <a:cxnLst>
                <a:cxn ang="0">
                  <a:pos x="T0" y="T1"/>
                </a:cxn>
                <a:cxn ang="0">
                  <a:pos x="T2" y="T3"/>
                </a:cxn>
                <a:cxn ang="0">
                  <a:pos x="T4" y="T5"/>
                </a:cxn>
                <a:cxn ang="0">
                  <a:pos x="T6" y="T7"/>
                </a:cxn>
                <a:cxn ang="0">
                  <a:pos x="T8" y="T9"/>
                </a:cxn>
              </a:cxnLst>
              <a:rect l="0" t="0" r="r" b="b"/>
              <a:pathLst>
                <a:path w="6" h="28">
                  <a:moveTo>
                    <a:pt x="5" y="5"/>
                  </a:moveTo>
                  <a:lnTo>
                    <a:pt x="0" y="27"/>
                  </a:lnTo>
                  <a:lnTo>
                    <a:pt x="0" y="14"/>
                  </a:lnTo>
                  <a:lnTo>
                    <a:pt x="0" y="0"/>
                  </a:lnTo>
                  <a:lnTo>
                    <a:pt x="5" y="5"/>
                  </a:lnTo>
                </a:path>
              </a:pathLst>
            </a:custGeom>
            <a:solidFill>
              <a:schemeClr val="accent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60" name="Freeform 92"/>
            <p:cNvSpPr>
              <a:spLocks/>
            </p:cNvSpPr>
            <p:nvPr/>
          </p:nvSpPr>
          <p:spPr bwMode="auto">
            <a:xfrm>
              <a:off x="2669" y="1817"/>
              <a:ext cx="201" cy="814"/>
            </a:xfrm>
            <a:custGeom>
              <a:avLst/>
              <a:gdLst>
                <a:gd name="T0" fmla="*/ 79 w 201"/>
                <a:gd name="T1" fmla="*/ 808 h 814"/>
                <a:gd name="T2" fmla="*/ 70 w 201"/>
                <a:gd name="T3" fmla="*/ 794 h 814"/>
                <a:gd name="T4" fmla="*/ 42 w 201"/>
                <a:gd name="T5" fmla="*/ 808 h 814"/>
                <a:gd name="T6" fmla="*/ 23 w 201"/>
                <a:gd name="T7" fmla="*/ 799 h 814"/>
                <a:gd name="T8" fmla="*/ 47 w 201"/>
                <a:gd name="T9" fmla="*/ 776 h 814"/>
                <a:gd name="T10" fmla="*/ 65 w 201"/>
                <a:gd name="T11" fmla="*/ 748 h 814"/>
                <a:gd name="T12" fmla="*/ 70 w 201"/>
                <a:gd name="T13" fmla="*/ 720 h 814"/>
                <a:gd name="T14" fmla="*/ 37 w 201"/>
                <a:gd name="T15" fmla="*/ 729 h 814"/>
                <a:gd name="T16" fmla="*/ 14 w 201"/>
                <a:gd name="T17" fmla="*/ 720 h 814"/>
                <a:gd name="T18" fmla="*/ 14 w 201"/>
                <a:gd name="T19" fmla="*/ 725 h 814"/>
                <a:gd name="T20" fmla="*/ 37 w 201"/>
                <a:gd name="T21" fmla="*/ 697 h 814"/>
                <a:gd name="T22" fmla="*/ 65 w 201"/>
                <a:gd name="T23" fmla="*/ 678 h 814"/>
                <a:gd name="T24" fmla="*/ 93 w 201"/>
                <a:gd name="T25" fmla="*/ 655 h 814"/>
                <a:gd name="T26" fmla="*/ 121 w 201"/>
                <a:gd name="T27" fmla="*/ 646 h 814"/>
                <a:gd name="T28" fmla="*/ 149 w 201"/>
                <a:gd name="T29" fmla="*/ 664 h 814"/>
                <a:gd name="T30" fmla="*/ 149 w 201"/>
                <a:gd name="T31" fmla="*/ 678 h 814"/>
                <a:gd name="T32" fmla="*/ 126 w 201"/>
                <a:gd name="T33" fmla="*/ 650 h 814"/>
                <a:gd name="T34" fmla="*/ 116 w 201"/>
                <a:gd name="T35" fmla="*/ 618 h 814"/>
                <a:gd name="T36" fmla="*/ 130 w 201"/>
                <a:gd name="T37" fmla="*/ 590 h 814"/>
                <a:gd name="T38" fmla="*/ 158 w 201"/>
                <a:gd name="T39" fmla="*/ 609 h 814"/>
                <a:gd name="T40" fmla="*/ 172 w 201"/>
                <a:gd name="T41" fmla="*/ 609 h 814"/>
                <a:gd name="T42" fmla="*/ 200 w 201"/>
                <a:gd name="T43" fmla="*/ 613 h 814"/>
                <a:gd name="T44" fmla="*/ 172 w 201"/>
                <a:gd name="T45" fmla="*/ 613 h 814"/>
                <a:gd name="T46" fmla="*/ 144 w 201"/>
                <a:gd name="T47" fmla="*/ 590 h 814"/>
                <a:gd name="T48" fmla="*/ 140 w 201"/>
                <a:gd name="T49" fmla="*/ 562 h 814"/>
                <a:gd name="T50" fmla="*/ 140 w 201"/>
                <a:gd name="T51" fmla="*/ 506 h 814"/>
                <a:gd name="T52" fmla="*/ 177 w 201"/>
                <a:gd name="T53" fmla="*/ 362 h 814"/>
                <a:gd name="T54" fmla="*/ 195 w 201"/>
                <a:gd name="T55" fmla="*/ 390 h 814"/>
                <a:gd name="T56" fmla="*/ 167 w 201"/>
                <a:gd name="T57" fmla="*/ 372 h 814"/>
                <a:gd name="T58" fmla="*/ 167 w 201"/>
                <a:gd name="T59" fmla="*/ 344 h 814"/>
                <a:gd name="T60" fmla="*/ 158 w 201"/>
                <a:gd name="T61" fmla="*/ 246 h 814"/>
                <a:gd name="T62" fmla="*/ 153 w 201"/>
                <a:gd name="T63" fmla="*/ 0 h 814"/>
                <a:gd name="T64" fmla="*/ 149 w 201"/>
                <a:gd name="T65" fmla="*/ 33 h 814"/>
                <a:gd name="T66" fmla="*/ 144 w 201"/>
                <a:gd name="T67" fmla="*/ 60 h 814"/>
                <a:gd name="T68" fmla="*/ 144 w 201"/>
                <a:gd name="T69" fmla="*/ 88 h 814"/>
                <a:gd name="T70" fmla="*/ 144 w 201"/>
                <a:gd name="T71" fmla="*/ 125 h 814"/>
                <a:gd name="T72" fmla="*/ 144 w 201"/>
                <a:gd name="T73" fmla="*/ 153 h 814"/>
                <a:gd name="T74" fmla="*/ 144 w 201"/>
                <a:gd name="T75" fmla="*/ 149 h 814"/>
                <a:gd name="T76" fmla="*/ 144 w 201"/>
                <a:gd name="T77" fmla="*/ 116 h 814"/>
                <a:gd name="T78" fmla="*/ 158 w 201"/>
                <a:gd name="T79" fmla="*/ 181 h 814"/>
                <a:gd name="T80" fmla="*/ 158 w 201"/>
                <a:gd name="T81" fmla="*/ 139 h 814"/>
                <a:gd name="T82" fmla="*/ 158 w 201"/>
                <a:gd name="T83" fmla="*/ 111 h 814"/>
                <a:gd name="T84" fmla="*/ 144 w 201"/>
                <a:gd name="T85" fmla="*/ 98 h 814"/>
                <a:gd name="T86" fmla="*/ 116 w 201"/>
                <a:gd name="T87" fmla="*/ 116 h 814"/>
                <a:gd name="T88" fmla="*/ 116 w 201"/>
                <a:gd name="T89" fmla="*/ 144 h 814"/>
                <a:gd name="T90" fmla="*/ 135 w 201"/>
                <a:gd name="T91" fmla="*/ 167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814">
                  <a:moveTo>
                    <a:pt x="93" y="804"/>
                  </a:moveTo>
                  <a:lnTo>
                    <a:pt x="79" y="808"/>
                  </a:lnTo>
                  <a:lnTo>
                    <a:pt x="65" y="808"/>
                  </a:lnTo>
                  <a:lnTo>
                    <a:pt x="70" y="794"/>
                  </a:lnTo>
                  <a:lnTo>
                    <a:pt x="56" y="799"/>
                  </a:lnTo>
                  <a:lnTo>
                    <a:pt x="42" y="808"/>
                  </a:lnTo>
                  <a:lnTo>
                    <a:pt x="28" y="813"/>
                  </a:lnTo>
                  <a:lnTo>
                    <a:pt x="23" y="799"/>
                  </a:lnTo>
                  <a:lnTo>
                    <a:pt x="37" y="790"/>
                  </a:lnTo>
                  <a:lnTo>
                    <a:pt x="47" y="776"/>
                  </a:lnTo>
                  <a:lnTo>
                    <a:pt x="56" y="762"/>
                  </a:lnTo>
                  <a:lnTo>
                    <a:pt x="65" y="748"/>
                  </a:lnTo>
                  <a:lnTo>
                    <a:pt x="70" y="734"/>
                  </a:lnTo>
                  <a:lnTo>
                    <a:pt x="70" y="720"/>
                  </a:lnTo>
                  <a:lnTo>
                    <a:pt x="56" y="715"/>
                  </a:lnTo>
                  <a:lnTo>
                    <a:pt x="37" y="729"/>
                  </a:lnTo>
                  <a:lnTo>
                    <a:pt x="19" y="734"/>
                  </a:lnTo>
                  <a:lnTo>
                    <a:pt x="14" y="720"/>
                  </a:lnTo>
                  <a:lnTo>
                    <a:pt x="0" y="715"/>
                  </a:lnTo>
                  <a:lnTo>
                    <a:pt x="14" y="725"/>
                  </a:lnTo>
                  <a:lnTo>
                    <a:pt x="28" y="711"/>
                  </a:lnTo>
                  <a:lnTo>
                    <a:pt x="37" y="697"/>
                  </a:lnTo>
                  <a:lnTo>
                    <a:pt x="51" y="688"/>
                  </a:lnTo>
                  <a:lnTo>
                    <a:pt x="65" y="678"/>
                  </a:lnTo>
                  <a:lnTo>
                    <a:pt x="79" y="669"/>
                  </a:lnTo>
                  <a:lnTo>
                    <a:pt x="93" y="655"/>
                  </a:lnTo>
                  <a:lnTo>
                    <a:pt x="107" y="646"/>
                  </a:lnTo>
                  <a:lnTo>
                    <a:pt x="121" y="646"/>
                  </a:lnTo>
                  <a:lnTo>
                    <a:pt x="135" y="655"/>
                  </a:lnTo>
                  <a:lnTo>
                    <a:pt x="149" y="664"/>
                  </a:lnTo>
                  <a:lnTo>
                    <a:pt x="163" y="678"/>
                  </a:lnTo>
                  <a:lnTo>
                    <a:pt x="149" y="678"/>
                  </a:lnTo>
                  <a:lnTo>
                    <a:pt x="135" y="664"/>
                  </a:lnTo>
                  <a:lnTo>
                    <a:pt x="126" y="650"/>
                  </a:lnTo>
                  <a:lnTo>
                    <a:pt x="121" y="636"/>
                  </a:lnTo>
                  <a:lnTo>
                    <a:pt x="116" y="618"/>
                  </a:lnTo>
                  <a:lnTo>
                    <a:pt x="116" y="604"/>
                  </a:lnTo>
                  <a:lnTo>
                    <a:pt x="130" y="590"/>
                  </a:lnTo>
                  <a:lnTo>
                    <a:pt x="149" y="595"/>
                  </a:lnTo>
                  <a:lnTo>
                    <a:pt x="158" y="609"/>
                  </a:lnTo>
                  <a:lnTo>
                    <a:pt x="167" y="623"/>
                  </a:lnTo>
                  <a:lnTo>
                    <a:pt x="172" y="609"/>
                  </a:lnTo>
                  <a:lnTo>
                    <a:pt x="186" y="609"/>
                  </a:lnTo>
                  <a:lnTo>
                    <a:pt x="200" y="613"/>
                  </a:lnTo>
                  <a:lnTo>
                    <a:pt x="186" y="613"/>
                  </a:lnTo>
                  <a:lnTo>
                    <a:pt x="172" y="613"/>
                  </a:lnTo>
                  <a:lnTo>
                    <a:pt x="158" y="604"/>
                  </a:lnTo>
                  <a:lnTo>
                    <a:pt x="144" y="590"/>
                  </a:lnTo>
                  <a:lnTo>
                    <a:pt x="140" y="576"/>
                  </a:lnTo>
                  <a:lnTo>
                    <a:pt x="140" y="562"/>
                  </a:lnTo>
                  <a:lnTo>
                    <a:pt x="135" y="548"/>
                  </a:lnTo>
                  <a:lnTo>
                    <a:pt x="140" y="506"/>
                  </a:lnTo>
                  <a:lnTo>
                    <a:pt x="158" y="441"/>
                  </a:lnTo>
                  <a:lnTo>
                    <a:pt x="177" y="362"/>
                  </a:lnTo>
                  <a:lnTo>
                    <a:pt x="191" y="376"/>
                  </a:lnTo>
                  <a:lnTo>
                    <a:pt x="195" y="390"/>
                  </a:lnTo>
                  <a:lnTo>
                    <a:pt x="181" y="381"/>
                  </a:lnTo>
                  <a:lnTo>
                    <a:pt x="167" y="372"/>
                  </a:lnTo>
                  <a:lnTo>
                    <a:pt x="167" y="358"/>
                  </a:lnTo>
                  <a:lnTo>
                    <a:pt x="167" y="344"/>
                  </a:lnTo>
                  <a:lnTo>
                    <a:pt x="163" y="330"/>
                  </a:lnTo>
                  <a:lnTo>
                    <a:pt x="158" y="246"/>
                  </a:lnTo>
                  <a:lnTo>
                    <a:pt x="163" y="88"/>
                  </a:lnTo>
                  <a:lnTo>
                    <a:pt x="153" y="0"/>
                  </a:lnTo>
                  <a:lnTo>
                    <a:pt x="153" y="14"/>
                  </a:lnTo>
                  <a:lnTo>
                    <a:pt x="149" y="33"/>
                  </a:lnTo>
                  <a:lnTo>
                    <a:pt x="144" y="46"/>
                  </a:lnTo>
                  <a:lnTo>
                    <a:pt x="144" y="60"/>
                  </a:lnTo>
                  <a:lnTo>
                    <a:pt x="144" y="74"/>
                  </a:lnTo>
                  <a:lnTo>
                    <a:pt x="144" y="88"/>
                  </a:lnTo>
                  <a:lnTo>
                    <a:pt x="144" y="107"/>
                  </a:lnTo>
                  <a:lnTo>
                    <a:pt x="144" y="125"/>
                  </a:lnTo>
                  <a:lnTo>
                    <a:pt x="144" y="139"/>
                  </a:lnTo>
                  <a:lnTo>
                    <a:pt x="144" y="153"/>
                  </a:lnTo>
                  <a:lnTo>
                    <a:pt x="144" y="172"/>
                  </a:lnTo>
                  <a:lnTo>
                    <a:pt x="144" y="149"/>
                  </a:lnTo>
                  <a:lnTo>
                    <a:pt x="144" y="135"/>
                  </a:lnTo>
                  <a:lnTo>
                    <a:pt x="144" y="116"/>
                  </a:lnTo>
                  <a:lnTo>
                    <a:pt x="153" y="153"/>
                  </a:lnTo>
                  <a:lnTo>
                    <a:pt x="158" y="181"/>
                  </a:lnTo>
                  <a:lnTo>
                    <a:pt x="158" y="153"/>
                  </a:lnTo>
                  <a:lnTo>
                    <a:pt x="158" y="139"/>
                  </a:lnTo>
                  <a:lnTo>
                    <a:pt x="158" y="125"/>
                  </a:lnTo>
                  <a:lnTo>
                    <a:pt x="158" y="111"/>
                  </a:lnTo>
                  <a:lnTo>
                    <a:pt x="158" y="93"/>
                  </a:lnTo>
                  <a:lnTo>
                    <a:pt x="144" y="98"/>
                  </a:lnTo>
                  <a:lnTo>
                    <a:pt x="130" y="102"/>
                  </a:lnTo>
                  <a:lnTo>
                    <a:pt x="116" y="116"/>
                  </a:lnTo>
                  <a:lnTo>
                    <a:pt x="116" y="130"/>
                  </a:lnTo>
                  <a:lnTo>
                    <a:pt x="116" y="144"/>
                  </a:lnTo>
                  <a:lnTo>
                    <a:pt x="121" y="158"/>
                  </a:lnTo>
                  <a:lnTo>
                    <a:pt x="135" y="167"/>
                  </a:lnTo>
                  <a:lnTo>
                    <a:pt x="149" y="181"/>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61" name="Freeform 93"/>
            <p:cNvSpPr>
              <a:spLocks/>
            </p:cNvSpPr>
            <p:nvPr/>
          </p:nvSpPr>
          <p:spPr bwMode="auto">
            <a:xfrm>
              <a:off x="2613" y="2635"/>
              <a:ext cx="201" cy="233"/>
            </a:xfrm>
            <a:custGeom>
              <a:avLst/>
              <a:gdLst>
                <a:gd name="T0" fmla="*/ 200 w 201"/>
                <a:gd name="T1" fmla="*/ 148 h 233"/>
                <a:gd name="T2" fmla="*/ 200 w 201"/>
                <a:gd name="T3" fmla="*/ 162 h 233"/>
                <a:gd name="T4" fmla="*/ 200 w 201"/>
                <a:gd name="T5" fmla="*/ 176 h 233"/>
                <a:gd name="T6" fmla="*/ 200 w 201"/>
                <a:gd name="T7" fmla="*/ 190 h 233"/>
                <a:gd name="T8" fmla="*/ 200 w 201"/>
                <a:gd name="T9" fmla="*/ 204 h 233"/>
                <a:gd name="T10" fmla="*/ 195 w 201"/>
                <a:gd name="T11" fmla="*/ 218 h 233"/>
                <a:gd name="T12" fmla="*/ 191 w 201"/>
                <a:gd name="T13" fmla="*/ 232 h 233"/>
                <a:gd name="T14" fmla="*/ 177 w 201"/>
                <a:gd name="T15" fmla="*/ 232 h 233"/>
                <a:gd name="T16" fmla="*/ 163 w 201"/>
                <a:gd name="T17" fmla="*/ 232 h 233"/>
                <a:gd name="T18" fmla="*/ 144 w 201"/>
                <a:gd name="T19" fmla="*/ 232 h 233"/>
                <a:gd name="T20" fmla="*/ 126 w 201"/>
                <a:gd name="T21" fmla="*/ 232 h 233"/>
                <a:gd name="T22" fmla="*/ 88 w 201"/>
                <a:gd name="T23" fmla="*/ 232 h 233"/>
                <a:gd name="T24" fmla="*/ 60 w 201"/>
                <a:gd name="T25" fmla="*/ 232 h 233"/>
                <a:gd name="T26" fmla="*/ 28 w 201"/>
                <a:gd name="T27" fmla="*/ 232 h 233"/>
                <a:gd name="T28" fmla="*/ 14 w 201"/>
                <a:gd name="T29" fmla="*/ 232 h 233"/>
                <a:gd name="T30" fmla="*/ 0 w 201"/>
                <a:gd name="T31" fmla="*/ 227 h 233"/>
                <a:gd name="T32" fmla="*/ 0 w 201"/>
                <a:gd name="T33" fmla="*/ 209 h 233"/>
                <a:gd name="T34" fmla="*/ 5 w 201"/>
                <a:gd name="T35" fmla="*/ 195 h 233"/>
                <a:gd name="T36" fmla="*/ 5 w 201"/>
                <a:gd name="T37" fmla="*/ 181 h 233"/>
                <a:gd name="T38" fmla="*/ 5 w 201"/>
                <a:gd name="T39" fmla="*/ 162 h 233"/>
                <a:gd name="T40" fmla="*/ 5 w 201"/>
                <a:gd name="T41" fmla="*/ 148 h 233"/>
                <a:gd name="T42" fmla="*/ 9 w 201"/>
                <a:gd name="T43" fmla="*/ 135 h 233"/>
                <a:gd name="T44" fmla="*/ 14 w 201"/>
                <a:gd name="T45" fmla="*/ 121 h 233"/>
                <a:gd name="T46" fmla="*/ 19 w 201"/>
                <a:gd name="T47" fmla="*/ 107 h 233"/>
                <a:gd name="T48" fmla="*/ 19 w 201"/>
                <a:gd name="T49" fmla="*/ 93 h 233"/>
                <a:gd name="T50" fmla="*/ 19 w 201"/>
                <a:gd name="T51" fmla="*/ 79 h 233"/>
                <a:gd name="T52" fmla="*/ 19 w 201"/>
                <a:gd name="T53" fmla="*/ 60 h 233"/>
                <a:gd name="T54" fmla="*/ 19 w 201"/>
                <a:gd name="T55" fmla="*/ 42 h 233"/>
                <a:gd name="T56" fmla="*/ 19 w 201"/>
                <a:gd name="T57" fmla="*/ 28 h 233"/>
                <a:gd name="T58" fmla="*/ 19 w 201"/>
                <a:gd name="T59" fmla="*/ 14 h 233"/>
                <a:gd name="T60" fmla="*/ 19 w 201"/>
                <a:gd name="T6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1" h="233">
                  <a:moveTo>
                    <a:pt x="200" y="148"/>
                  </a:moveTo>
                  <a:lnTo>
                    <a:pt x="200" y="162"/>
                  </a:lnTo>
                  <a:lnTo>
                    <a:pt x="200" y="176"/>
                  </a:lnTo>
                  <a:lnTo>
                    <a:pt x="200" y="190"/>
                  </a:lnTo>
                  <a:lnTo>
                    <a:pt x="200" y="204"/>
                  </a:lnTo>
                  <a:lnTo>
                    <a:pt x="195" y="218"/>
                  </a:lnTo>
                  <a:lnTo>
                    <a:pt x="191" y="232"/>
                  </a:lnTo>
                  <a:lnTo>
                    <a:pt x="177" y="232"/>
                  </a:lnTo>
                  <a:lnTo>
                    <a:pt x="163" y="232"/>
                  </a:lnTo>
                  <a:lnTo>
                    <a:pt x="144" y="232"/>
                  </a:lnTo>
                  <a:lnTo>
                    <a:pt x="126" y="232"/>
                  </a:lnTo>
                  <a:lnTo>
                    <a:pt x="88" y="232"/>
                  </a:lnTo>
                  <a:lnTo>
                    <a:pt x="60" y="232"/>
                  </a:lnTo>
                  <a:lnTo>
                    <a:pt x="28" y="232"/>
                  </a:lnTo>
                  <a:lnTo>
                    <a:pt x="14" y="232"/>
                  </a:lnTo>
                  <a:lnTo>
                    <a:pt x="0" y="227"/>
                  </a:lnTo>
                  <a:lnTo>
                    <a:pt x="0" y="209"/>
                  </a:lnTo>
                  <a:lnTo>
                    <a:pt x="5" y="195"/>
                  </a:lnTo>
                  <a:lnTo>
                    <a:pt x="5" y="181"/>
                  </a:lnTo>
                  <a:lnTo>
                    <a:pt x="5" y="162"/>
                  </a:lnTo>
                  <a:lnTo>
                    <a:pt x="5" y="148"/>
                  </a:lnTo>
                  <a:lnTo>
                    <a:pt x="9" y="135"/>
                  </a:lnTo>
                  <a:lnTo>
                    <a:pt x="14" y="121"/>
                  </a:lnTo>
                  <a:lnTo>
                    <a:pt x="19" y="107"/>
                  </a:lnTo>
                  <a:lnTo>
                    <a:pt x="19" y="93"/>
                  </a:lnTo>
                  <a:lnTo>
                    <a:pt x="19" y="79"/>
                  </a:lnTo>
                  <a:lnTo>
                    <a:pt x="19" y="60"/>
                  </a:lnTo>
                  <a:lnTo>
                    <a:pt x="19" y="42"/>
                  </a:lnTo>
                  <a:lnTo>
                    <a:pt x="19" y="28"/>
                  </a:lnTo>
                  <a:lnTo>
                    <a:pt x="19" y="14"/>
                  </a:lnTo>
                  <a:lnTo>
                    <a:pt x="19"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62" name="Freeform 94"/>
            <p:cNvSpPr>
              <a:spLocks/>
            </p:cNvSpPr>
            <p:nvPr/>
          </p:nvSpPr>
          <p:spPr bwMode="auto">
            <a:xfrm>
              <a:off x="2492" y="2876"/>
              <a:ext cx="336" cy="136"/>
            </a:xfrm>
            <a:custGeom>
              <a:avLst/>
              <a:gdLst>
                <a:gd name="T0" fmla="*/ 312 w 336"/>
                <a:gd name="T1" fmla="*/ 19 h 136"/>
                <a:gd name="T2" fmla="*/ 275 w 336"/>
                <a:gd name="T3" fmla="*/ 28 h 136"/>
                <a:gd name="T4" fmla="*/ 242 w 336"/>
                <a:gd name="T5" fmla="*/ 37 h 136"/>
                <a:gd name="T6" fmla="*/ 209 w 336"/>
                <a:gd name="T7" fmla="*/ 42 h 136"/>
                <a:gd name="T8" fmla="*/ 195 w 336"/>
                <a:gd name="T9" fmla="*/ 28 h 136"/>
                <a:gd name="T10" fmla="*/ 186 w 336"/>
                <a:gd name="T11" fmla="*/ 0 h 136"/>
                <a:gd name="T12" fmla="*/ 163 w 336"/>
                <a:gd name="T13" fmla="*/ 14 h 136"/>
                <a:gd name="T14" fmla="*/ 135 w 336"/>
                <a:gd name="T15" fmla="*/ 33 h 136"/>
                <a:gd name="T16" fmla="*/ 107 w 336"/>
                <a:gd name="T17" fmla="*/ 47 h 136"/>
                <a:gd name="T18" fmla="*/ 74 w 336"/>
                <a:gd name="T19" fmla="*/ 56 h 136"/>
                <a:gd name="T20" fmla="*/ 23 w 336"/>
                <a:gd name="T21" fmla="*/ 61 h 136"/>
                <a:gd name="T22" fmla="*/ 28 w 336"/>
                <a:gd name="T23" fmla="*/ 79 h 136"/>
                <a:gd name="T24" fmla="*/ 60 w 336"/>
                <a:gd name="T25" fmla="*/ 84 h 136"/>
                <a:gd name="T26" fmla="*/ 93 w 336"/>
                <a:gd name="T27" fmla="*/ 79 h 136"/>
                <a:gd name="T28" fmla="*/ 140 w 336"/>
                <a:gd name="T29" fmla="*/ 65 h 136"/>
                <a:gd name="T30" fmla="*/ 168 w 336"/>
                <a:gd name="T31" fmla="*/ 47 h 136"/>
                <a:gd name="T32" fmla="*/ 163 w 336"/>
                <a:gd name="T33" fmla="*/ 51 h 136"/>
                <a:gd name="T34" fmla="*/ 135 w 336"/>
                <a:gd name="T35" fmla="*/ 56 h 136"/>
                <a:gd name="T36" fmla="*/ 107 w 336"/>
                <a:gd name="T37" fmla="*/ 70 h 136"/>
                <a:gd name="T38" fmla="*/ 79 w 336"/>
                <a:gd name="T39" fmla="*/ 74 h 136"/>
                <a:gd name="T40" fmla="*/ 47 w 336"/>
                <a:gd name="T41" fmla="*/ 79 h 136"/>
                <a:gd name="T42" fmla="*/ 19 w 336"/>
                <a:gd name="T43" fmla="*/ 79 h 136"/>
                <a:gd name="T44" fmla="*/ 0 w 336"/>
                <a:gd name="T45" fmla="*/ 93 h 136"/>
                <a:gd name="T46" fmla="*/ 14 w 336"/>
                <a:gd name="T47" fmla="*/ 116 h 136"/>
                <a:gd name="T48" fmla="*/ 42 w 336"/>
                <a:gd name="T49" fmla="*/ 126 h 136"/>
                <a:gd name="T50" fmla="*/ 70 w 336"/>
                <a:gd name="T51" fmla="*/ 130 h 136"/>
                <a:gd name="T52" fmla="*/ 102 w 336"/>
                <a:gd name="T53" fmla="*/ 135 h 136"/>
                <a:gd name="T54" fmla="*/ 135 w 336"/>
                <a:gd name="T55" fmla="*/ 135 h 136"/>
                <a:gd name="T56" fmla="*/ 163 w 336"/>
                <a:gd name="T57" fmla="*/ 126 h 136"/>
                <a:gd name="T58" fmla="*/ 191 w 336"/>
                <a:gd name="T59" fmla="*/ 112 h 136"/>
                <a:gd name="T60" fmla="*/ 219 w 336"/>
                <a:gd name="T61" fmla="*/ 102 h 136"/>
                <a:gd name="T62" fmla="*/ 214 w 336"/>
                <a:gd name="T63" fmla="*/ 93 h 136"/>
                <a:gd name="T64" fmla="*/ 186 w 336"/>
                <a:gd name="T65" fmla="*/ 88 h 136"/>
                <a:gd name="T66" fmla="*/ 219 w 336"/>
                <a:gd name="T67" fmla="*/ 88 h 136"/>
                <a:gd name="T68" fmla="*/ 270 w 336"/>
                <a:gd name="T69" fmla="*/ 93 h 136"/>
                <a:gd name="T70" fmla="*/ 312 w 336"/>
                <a:gd name="T71" fmla="*/ 93 h 136"/>
                <a:gd name="T72" fmla="*/ 298 w 336"/>
                <a:gd name="T73" fmla="*/ 116 h 136"/>
                <a:gd name="T74" fmla="*/ 265 w 336"/>
                <a:gd name="T75" fmla="*/ 116 h 136"/>
                <a:gd name="T76" fmla="*/ 237 w 336"/>
                <a:gd name="T77" fmla="*/ 107 h 136"/>
                <a:gd name="T78" fmla="*/ 242 w 336"/>
                <a:gd name="T79" fmla="*/ 107 h 136"/>
                <a:gd name="T80" fmla="*/ 275 w 336"/>
                <a:gd name="T81" fmla="*/ 116 h 136"/>
                <a:gd name="T82" fmla="*/ 302 w 336"/>
                <a:gd name="T83" fmla="*/ 116 h 136"/>
                <a:gd name="T84" fmla="*/ 326 w 336"/>
                <a:gd name="T85" fmla="*/ 98 h 136"/>
                <a:gd name="T86" fmla="*/ 335 w 336"/>
                <a:gd name="T87" fmla="*/ 61 h 136"/>
                <a:gd name="T88" fmla="*/ 326 w 336"/>
                <a:gd name="T89" fmla="*/ 28 h 136"/>
                <a:gd name="T90" fmla="*/ 326 w 336"/>
                <a:gd name="T91" fmla="*/ 33 h 136"/>
                <a:gd name="T92" fmla="*/ 330 w 336"/>
                <a:gd name="T93" fmla="*/ 6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6" h="136">
                  <a:moveTo>
                    <a:pt x="312" y="5"/>
                  </a:moveTo>
                  <a:lnTo>
                    <a:pt x="312" y="19"/>
                  </a:lnTo>
                  <a:lnTo>
                    <a:pt x="293" y="23"/>
                  </a:lnTo>
                  <a:lnTo>
                    <a:pt x="275" y="28"/>
                  </a:lnTo>
                  <a:lnTo>
                    <a:pt x="256" y="33"/>
                  </a:lnTo>
                  <a:lnTo>
                    <a:pt x="242" y="37"/>
                  </a:lnTo>
                  <a:lnTo>
                    <a:pt x="228" y="42"/>
                  </a:lnTo>
                  <a:lnTo>
                    <a:pt x="209" y="42"/>
                  </a:lnTo>
                  <a:lnTo>
                    <a:pt x="195" y="42"/>
                  </a:lnTo>
                  <a:lnTo>
                    <a:pt x="195" y="28"/>
                  </a:lnTo>
                  <a:lnTo>
                    <a:pt x="200" y="14"/>
                  </a:lnTo>
                  <a:lnTo>
                    <a:pt x="186" y="0"/>
                  </a:lnTo>
                  <a:lnTo>
                    <a:pt x="172" y="0"/>
                  </a:lnTo>
                  <a:lnTo>
                    <a:pt x="163" y="14"/>
                  </a:lnTo>
                  <a:lnTo>
                    <a:pt x="149" y="23"/>
                  </a:lnTo>
                  <a:lnTo>
                    <a:pt x="135" y="33"/>
                  </a:lnTo>
                  <a:lnTo>
                    <a:pt x="121" y="42"/>
                  </a:lnTo>
                  <a:lnTo>
                    <a:pt x="107" y="47"/>
                  </a:lnTo>
                  <a:lnTo>
                    <a:pt x="93" y="51"/>
                  </a:lnTo>
                  <a:lnTo>
                    <a:pt x="74" y="56"/>
                  </a:lnTo>
                  <a:lnTo>
                    <a:pt x="60" y="56"/>
                  </a:lnTo>
                  <a:lnTo>
                    <a:pt x="23" y="61"/>
                  </a:lnTo>
                  <a:lnTo>
                    <a:pt x="14" y="74"/>
                  </a:lnTo>
                  <a:lnTo>
                    <a:pt x="28" y="79"/>
                  </a:lnTo>
                  <a:lnTo>
                    <a:pt x="42" y="79"/>
                  </a:lnTo>
                  <a:lnTo>
                    <a:pt x="60" y="84"/>
                  </a:lnTo>
                  <a:lnTo>
                    <a:pt x="79" y="84"/>
                  </a:lnTo>
                  <a:lnTo>
                    <a:pt x="93" y="79"/>
                  </a:lnTo>
                  <a:lnTo>
                    <a:pt x="121" y="74"/>
                  </a:lnTo>
                  <a:lnTo>
                    <a:pt x="140" y="65"/>
                  </a:lnTo>
                  <a:lnTo>
                    <a:pt x="154" y="61"/>
                  </a:lnTo>
                  <a:lnTo>
                    <a:pt x="168" y="47"/>
                  </a:lnTo>
                  <a:lnTo>
                    <a:pt x="181" y="42"/>
                  </a:lnTo>
                  <a:lnTo>
                    <a:pt x="163" y="51"/>
                  </a:lnTo>
                  <a:lnTo>
                    <a:pt x="149" y="56"/>
                  </a:lnTo>
                  <a:lnTo>
                    <a:pt x="135" y="56"/>
                  </a:lnTo>
                  <a:lnTo>
                    <a:pt x="121" y="65"/>
                  </a:lnTo>
                  <a:lnTo>
                    <a:pt x="107" y="70"/>
                  </a:lnTo>
                  <a:lnTo>
                    <a:pt x="93" y="74"/>
                  </a:lnTo>
                  <a:lnTo>
                    <a:pt x="79" y="74"/>
                  </a:lnTo>
                  <a:lnTo>
                    <a:pt x="60" y="79"/>
                  </a:lnTo>
                  <a:lnTo>
                    <a:pt x="47" y="79"/>
                  </a:lnTo>
                  <a:lnTo>
                    <a:pt x="33" y="79"/>
                  </a:lnTo>
                  <a:lnTo>
                    <a:pt x="19" y="79"/>
                  </a:lnTo>
                  <a:lnTo>
                    <a:pt x="0" y="79"/>
                  </a:lnTo>
                  <a:lnTo>
                    <a:pt x="0" y="93"/>
                  </a:lnTo>
                  <a:lnTo>
                    <a:pt x="0" y="107"/>
                  </a:lnTo>
                  <a:lnTo>
                    <a:pt x="14" y="116"/>
                  </a:lnTo>
                  <a:lnTo>
                    <a:pt x="28" y="116"/>
                  </a:lnTo>
                  <a:lnTo>
                    <a:pt x="42" y="126"/>
                  </a:lnTo>
                  <a:lnTo>
                    <a:pt x="56" y="126"/>
                  </a:lnTo>
                  <a:lnTo>
                    <a:pt x="70" y="130"/>
                  </a:lnTo>
                  <a:lnTo>
                    <a:pt x="88" y="130"/>
                  </a:lnTo>
                  <a:lnTo>
                    <a:pt x="102" y="135"/>
                  </a:lnTo>
                  <a:lnTo>
                    <a:pt x="121" y="135"/>
                  </a:lnTo>
                  <a:lnTo>
                    <a:pt x="135" y="135"/>
                  </a:lnTo>
                  <a:lnTo>
                    <a:pt x="149" y="126"/>
                  </a:lnTo>
                  <a:lnTo>
                    <a:pt x="163" y="126"/>
                  </a:lnTo>
                  <a:lnTo>
                    <a:pt x="177" y="121"/>
                  </a:lnTo>
                  <a:lnTo>
                    <a:pt x="191" y="112"/>
                  </a:lnTo>
                  <a:lnTo>
                    <a:pt x="205" y="107"/>
                  </a:lnTo>
                  <a:lnTo>
                    <a:pt x="219" y="102"/>
                  </a:lnTo>
                  <a:lnTo>
                    <a:pt x="233" y="93"/>
                  </a:lnTo>
                  <a:lnTo>
                    <a:pt x="214" y="93"/>
                  </a:lnTo>
                  <a:lnTo>
                    <a:pt x="200" y="88"/>
                  </a:lnTo>
                  <a:lnTo>
                    <a:pt x="186" y="88"/>
                  </a:lnTo>
                  <a:lnTo>
                    <a:pt x="205" y="88"/>
                  </a:lnTo>
                  <a:lnTo>
                    <a:pt x="219" y="88"/>
                  </a:lnTo>
                  <a:lnTo>
                    <a:pt x="233" y="88"/>
                  </a:lnTo>
                  <a:lnTo>
                    <a:pt x="270" y="93"/>
                  </a:lnTo>
                  <a:lnTo>
                    <a:pt x="298" y="93"/>
                  </a:lnTo>
                  <a:lnTo>
                    <a:pt x="312" y="93"/>
                  </a:lnTo>
                  <a:lnTo>
                    <a:pt x="312" y="107"/>
                  </a:lnTo>
                  <a:lnTo>
                    <a:pt x="298" y="116"/>
                  </a:lnTo>
                  <a:lnTo>
                    <a:pt x="284" y="116"/>
                  </a:lnTo>
                  <a:lnTo>
                    <a:pt x="265" y="116"/>
                  </a:lnTo>
                  <a:lnTo>
                    <a:pt x="251" y="116"/>
                  </a:lnTo>
                  <a:lnTo>
                    <a:pt x="237" y="107"/>
                  </a:lnTo>
                  <a:lnTo>
                    <a:pt x="237" y="93"/>
                  </a:lnTo>
                  <a:lnTo>
                    <a:pt x="242" y="107"/>
                  </a:lnTo>
                  <a:lnTo>
                    <a:pt x="261" y="112"/>
                  </a:lnTo>
                  <a:lnTo>
                    <a:pt x="275" y="116"/>
                  </a:lnTo>
                  <a:lnTo>
                    <a:pt x="288" y="121"/>
                  </a:lnTo>
                  <a:lnTo>
                    <a:pt x="302" y="116"/>
                  </a:lnTo>
                  <a:lnTo>
                    <a:pt x="316" y="112"/>
                  </a:lnTo>
                  <a:lnTo>
                    <a:pt x="326" y="98"/>
                  </a:lnTo>
                  <a:lnTo>
                    <a:pt x="326" y="79"/>
                  </a:lnTo>
                  <a:lnTo>
                    <a:pt x="335" y="61"/>
                  </a:lnTo>
                  <a:lnTo>
                    <a:pt x="335" y="42"/>
                  </a:lnTo>
                  <a:lnTo>
                    <a:pt x="326" y="28"/>
                  </a:lnTo>
                  <a:lnTo>
                    <a:pt x="312" y="23"/>
                  </a:lnTo>
                  <a:lnTo>
                    <a:pt x="326" y="33"/>
                  </a:lnTo>
                  <a:lnTo>
                    <a:pt x="330" y="47"/>
                  </a:lnTo>
                  <a:lnTo>
                    <a:pt x="330" y="65"/>
                  </a:lnTo>
                  <a:lnTo>
                    <a:pt x="330" y="79"/>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63" name="Freeform 95"/>
            <p:cNvSpPr>
              <a:spLocks/>
            </p:cNvSpPr>
            <p:nvPr/>
          </p:nvSpPr>
          <p:spPr bwMode="auto">
            <a:xfrm>
              <a:off x="2948" y="1840"/>
              <a:ext cx="38" cy="503"/>
            </a:xfrm>
            <a:custGeom>
              <a:avLst/>
              <a:gdLst>
                <a:gd name="T0" fmla="*/ 0 w 38"/>
                <a:gd name="T1" fmla="*/ 502 h 503"/>
                <a:gd name="T2" fmla="*/ 0 w 38"/>
                <a:gd name="T3" fmla="*/ 488 h 503"/>
                <a:gd name="T4" fmla="*/ 0 w 38"/>
                <a:gd name="T5" fmla="*/ 474 h 503"/>
                <a:gd name="T6" fmla="*/ 0 w 38"/>
                <a:gd name="T7" fmla="*/ 460 h 503"/>
                <a:gd name="T8" fmla="*/ 5 w 38"/>
                <a:gd name="T9" fmla="*/ 446 h 503"/>
                <a:gd name="T10" fmla="*/ 14 w 38"/>
                <a:gd name="T11" fmla="*/ 428 h 503"/>
                <a:gd name="T12" fmla="*/ 19 w 38"/>
                <a:gd name="T13" fmla="*/ 414 h 503"/>
                <a:gd name="T14" fmla="*/ 23 w 38"/>
                <a:gd name="T15" fmla="*/ 395 h 503"/>
                <a:gd name="T16" fmla="*/ 28 w 38"/>
                <a:gd name="T17" fmla="*/ 381 h 503"/>
                <a:gd name="T18" fmla="*/ 32 w 38"/>
                <a:gd name="T19" fmla="*/ 367 h 503"/>
                <a:gd name="T20" fmla="*/ 32 w 38"/>
                <a:gd name="T21" fmla="*/ 353 h 503"/>
                <a:gd name="T22" fmla="*/ 32 w 38"/>
                <a:gd name="T23" fmla="*/ 339 h 503"/>
                <a:gd name="T24" fmla="*/ 32 w 38"/>
                <a:gd name="T25" fmla="*/ 325 h 503"/>
                <a:gd name="T26" fmla="*/ 32 w 38"/>
                <a:gd name="T27" fmla="*/ 311 h 503"/>
                <a:gd name="T28" fmla="*/ 32 w 38"/>
                <a:gd name="T29" fmla="*/ 297 h 503"/>
                <a:gd name="T30" fmla="*/ 32 w 38"/>
                <a:gd name="T31" fmla="*/ 284 h 503"/>
                <a:gd name="T32" fmla="*/ 32 w 38"/>
                <a:gd name="T33" fmla="*/ 265 h 503"/>
                <a:gd name="T34" fmla="*/ 37 w 38"/>
                <a:gd name="T35" fmla="*/ 251 h 503"/>
                <a:gd name="T36" fmla="*/ 37 w 38"/>
                <a:gd name="T37" fmla="*/ 237 h 503"/>
                <a:gd name="T38" fmla="*/ 37 w 38"/>
                <a:gd name="T39" fmla="*/ 223 h 503"/>
                <a:gd name="T40" fmla="*/ 37 w 38"/>
                <a:gd name="T41" fmla="*/ 205 h 503"/>
                <a:gd name="T42" fmla="*/ 37 w 38"/>
                <a:gd name="T43" fmla="*/ 191 h 503"/>
                <a:gd name="T44" fmla="*/ 37 w 38"/>
                <a:gd name="T45" fmla="*/ 177 h 503"/>
                <a:gd name="T46" fmla="*/ 37 w 38"/>
                <a:gd name="T47" fmla="*/ 163 h 503"/>
                <a:gd name="T48" fmla="*/ 37 w 38"/>
                <a:gd name="T49" fmla="*/ 149 h 503"/>
                <a:gd name="T50" fmla="*/ 37 w 38"/>
                <a:gd name="T51" fmla="*/ 135 h 503"/>
                <a:gd name="T52" fmla="*/ 37 w 38"/>
                <a:gd name="T53" fmla="*/ 121 h 503"/>
                <a:gd name="T54" fmla="*/ 37 w 38"/>
                <a:gd name="T55" fmla="*/ 107 h 503"/>
                <a:gd name="T56" fmla="*/ 37 w 38"/>
                <a:gd name="T57" fmla="*/ 93 h 503"/>
                <a:gd name="T58" fmla="*/ 37 w 38"/>
                <a:gd name="T59" fmla="*/ 74 h 503"/>
                <a:gd name="T60" fmla="*/ 32 w 38"/>
                <a:gd name="T61" fmla="*/ 56 h 503"/>
                <a:gd name="T62" fmla="*/ 28 w 38"/>
                <a:gd name="T63" fmla="*/ 42 h 503"/>
                <a:gd name="T64" fmla="*/ 23 w 38"/>
                <a:gd name="T65" fmla="*/ 28 h 503"/>
                <a:gd name="T66" fmla="*/ 19 w 38"/>
                <a:gd name="T67" fmla="*/ 14 h 503"/>
                <a:gd name="T68" fmla="*/ 14 w 38"/>
                <a:gd name="T69"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503">
                  <a:moveTo>
                    <a:pt x="0" y="502"/>
                  </a:moveTo>
                  <a:lnTo>
                    <a:pt x="0" y="488"/>
                  </a:lnTo>
                  <a:lnTo>
                    <a:pt x="0" y="474"/>
                  </a:lnTo>
                  <a:lnTo>
                    <a:pt x="0" y="460"/>
                  </a:lnTo>
                  <a:lnTo>
                    <a:pt x="5" y="446"/>
                  </a:lnTo>
                  <a:lnTo>
                    <a:pt x="14" y="428"/>
                  </a:lnTo>
                  <a:lnTo>
                    <a:pt x="19" y="414"/>
                  </a:lnTo>
                  <a:lnTo>
                    <a:pt x="23" y="395"/>
                  </a:lnTo>
                  <a:lnTo>
                    <a:pt x="28" y="381"/>
                  </a:lnTo>
                  <a:lnTo>
                    <a:pt x="32" y="367"/>
                  </a:lnTo>
                  <a:lnTo>
                    <a:pt x="32" y="353"/>
                  </a:lnTo>
                  <a:lnTo>
                    <a:pt x="32" y="339"/>
                  </a:lnTo>
                  <a:lnTo>
                    <a:pt x="32" y="325"/>
                  </a:lnTo>
                  <a:lnTo>
                    <a:pt x="32" y="311"/>
                  </a:lnTo>
                  <a:lnTo>
                    <a:pt x="32" y="297"/>
                  </a:lnTo>
                  <a:lnTo>
                    <a:pt x="32" y="284"/>
                  </a:lnTo>
                  <a:lnTo>
                    <a:pt x="32" y="265"/>
                  </a:lnTo>
                  <a:lnTo>
                    <a:pt x="37" y="251"/>
                  </a:lnTo>
                  <a:lnTo>
                    <a:pt x="37" y="237"/>
                  </a:lnTo>
                  <a:lnTo>
                    <a:pt x="37" y="223"/>
                  </a:lnTo>
                  <a:lnTo>
                    <a:pt x="37" y="205"/>
                  </a:lnTo>
                  <a:lnTo>
                    <a:pt x="37" y="191"/>
                  </a:lnTo>
                  <a:lnTo>
                    <a:pt x="37" y="177"/>
                  </a:lnTo>
                  <a:lnTo>
                    <a:pt x="37" y="163"/>
                  </a:lnTo>
                  <a:lnTo>
                    <a:pt x="37" y="149"/>
                  </a:lnTo>
                  <a:lnTo>
                    <a:pt x="37" y="135"/>
                  </a:lnTo>
                  <a:lnTo>
                    <a:pt x="37" y="121"/>
                  </a:lnTo>
                  <a:lnTo>
                    <a:pt x="37" y="107"/>
                  </a:lnTo>
                  <a:lnTo>
                    <a:pt x="37" y="93"/>
                  </a:lnTo>
                  <a:lnTo>
                    <a:pt x="37" y="74"/>
                  </a:lnTo>
                  <a:lnTo>
                    <a:pt x="32" y="56"/>
                  </a:lnTo>
                  <a:lnTo>
                    <a:pt x="28" y="42"/>
                  </a:lnTo>
                  <a:lnTo>
                    <a:pt x="23" y="28"/>
                  </a:lnTo>
                  <a:lnTo>
                    <a:pt x="19" y="14"/>
                  </a:lnTo>
                  <a:lnTo>
                    <a:pt x="14"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64" name="Freeform 96"/>
            <p:cNvSpPr>
              <a:spLocks/>
            </p:cNvSpPr>
            <p:nvPr/>
          </p:nvSpPr>
          <p:spPr bwMode="auto">
            <a:xfrm>
              <a:off x="2739" y="1636"/>
              <a:ext cx="414" cy="558"/>
            </a:xfrm>
            <a:custGeom>
              <a:avLst/>
              <a:gdLst>
                <a:gd name="T0" fmla="*/ 153 w 414"/>
                <a:gd name="T1" fmla="*/ 125 h 558"/>
                <a:gd name="T2" fmla="*/ 125 w 414"/>
                <a:gd name="T3" fmla="*/ 139 h 558"/>
                <a:gd name="T4" fmla="*/ 102 w 414"/>
                <a:gd name="T5" fmla="*/ 167 h 558"/>
                <a:gd name="T6" fmla="*/ 84 w 414"/>
                <a:gd name="T7" fmla="*/ 200 h 558"/>
                <a:gd name="T8" fmla="*/ 84 w 414"/>
                <a:gd name="T9" fmla="*/ 172 h 558"/>
                <a:gd name="T10" fmla="*/ 116 w 414"/>
                <a:gd name="T11" fmla="*/ 153 h 558"/>
                <a:gd name="T12" fmla="*/ 153 w 414"/>
                <a:gd name="T13" fmla="*/ 135 h 558"/>
                <a:gd name="T14" fmla="*/ 135 w 414"/>
                <a:gd name="T15" fmla="*/ 107 h 558"/>
                <a:gd name="T16" fmla="*/ 111 w 414"/>
                <a:gd name="T17" fmla="*/ 88 h 558"/>
                <a:gd name="T18" fmla="*/ 88 w 414"/>
                <a:gd name="T19" fmla="*/ 111 h 558"/>
                <a:gd name="T20" fmla="*/ 70 w 414"/>
                <a:gd name="T21" fmla="*/ 135 h 558"/>
                <a:gd name="T22" fmla="*/ 51 w 414"/>
                <a:gd name="T23" fmla="*/ 162 h 558"/>
                <a:gd name="T24" fmla="*/ 32 w 414"/>
                <a:gd name="T25" fmla="*/ 195 h 558"/>
                <a:gd name="T26" fmla="*/ 19 w 414"/>
                <a:gd name="T27" fmla="*/ 223 h 558"/>
                <a:gd name="T28" fmla="*/ 19 w 414"/>
                <a:gd name="T29" fmla="*/ 186 h 558"/>
                <a:gd name="T30" fmla="*/ 9 w 414"/>
                <a:gd name="T31" fmla="*/ 158 h 558"/>
                <a:gd name="T32" fmla="*/ 0 w 414"/>
                <a:gd name="T33" fmla="*/ 130 h 558"/>
                <a:gd name="T34" fmla="*/ 23 w 414"/>
                <a:gd name="T35" fmla="*/ 111 h 558"/>
                <a:gd name="T36" fmla="*/ 60 w 414"/>
                <a:gd name="T37" fmla="*/ 88 h 558"/>
                <a:gd name="T38" fmla="*/ 88 w 414"/>
                <a:gd name="T39" fmla="*/ 65 h 558"/>
                <a:gd name="T40" fmla="*/ 116 w 414"/>
                <a:gd name="T41" fmla="*/ 46 h 558"/>
                <a:gd name="T42" fmla="*/ 121 w 414"/>
                <a:gd name="T43" fmla="*/ 19 h 558"/>
                <a:gd name="T44" fmla="*/ 121 w 414"/>
                <a:gd name="T45" fmla="*/ 0 h 558"/>
                <a:gd name="T46" fmla="*/ 107 w 414"/>
                <a:gd name="T47" fmla="*/ 28 h 558"/>
                <a:gd name="T48" fmla="*/ 93 w 414"/>
                <a:gd name="T49" fmla="*/ 56 h 558"/>
                <a:gd name="T50" fmla="*/ 97 w 414"/>
                <a:gd name="T51" fmla="*/ 60 h 558"/>
                <a:gd name="T52" fmla="*/ 116 w 414"/>
                <a:gd name="T53" fmla="*/ 37 h 558"/>
                <a:gd name="T54" fmla="*/ 130 w 414"/>
                <a:gd name="T55" fmla="*/ 37 h 558"/>
                <a:gd name="T56" fmla="*/ 153 w 414"/>
                <a:gd name="T57" fmla="*/ 65 h 558"/>
                <a:gd name="T58" fmla="*/ 176 w 414"/>
                <a:gd name="T59" fmla="*/ 79 h 558"/>
                <a:gd name="T60" fmla="*/ 195 w 414"/>
                <a:gd name="T61" fmla="*/ 107 h 558"/>
                <a:gd name="T62" fmla="*/ 218 w 414"/>
                <a:gd name="T63" fmla="*/ 139 h 558"/>
                <a:gd name="T64" fmla="*/ 237 w 414"/>
                <a:gd name="T65" fmla="*/ 167 h 558"/>
                <a:gd name="T66" fmla="*/ 246 w 414"/>
                <a:gd name="T67" fmla="*/ 195 h 558"/>
                <a:gd name="T68" fmla="*/ 260 w 414"/>
                <a:gd name="T69" fmla="*/ 223 h 558"/>
                <a:gd name="T70" fmla="*/ 269 w 414"/>
                <a:gd name="T71" fmla="*/ 251 h 558"/>
                <a:gd name="T72" fmla="*/ 274 w 414"/>
                <a:gd name="T73" fmla="*/ 279 h 558"/>
                <a:gd name="T74" fmla="*/ 288 w 414"/>
                <a:gd name="T75" fmla="*/ 306 h 558"/>
                <a:gd name="T76" fmla="*/ 297 w 414"/>
                <a:gd name="T77" fmla="*/ 334 h 558"/>
                <a:gd name="T78" fmla="*/ 311 w 414"/>
                <a:gd name="T79" fmla="*/ 362 h 558"/>
                <a:gd name="T80" fmla="*/ 325 w 414"/>
                <a:gd name="T81" fmla="*/ 390 h 558"/>
                <a:gd name="T82" fmla="*/ 343 w 414"/>
                <a:gd name="T83" fmla="*/ 418 h 558"/>
                <a:gd name="T84" fmla="*/ 362 w 414"/>
                <a:gd name="T85" fmla="*/ 446 h 558"/>
                <a:gd name="T86" fmla="*/ 381 w 414"/>
                <a:gd name="T87" fmla="*/ 473 h 558"/>
                <a:gd name="T88" fmla="*/ 399 w 414"/>
                <a:gd name="T89" fmla="*/ 501 h 558"/>
                <a:gd name="T90" fmla="*/ 413 w 414"/>
                <a:gd name="T91" fmla="*/ 529 h 558"/>
                <a:gd name="T92" fmla="*/ 413 w 414"/>
                <a:gd name="T93" fmla="*/ 55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4" h="558">
                  <a:moveTo>
                    <a:pt x="167" y="130"/>
                  </a:moveTo>
                  <a:lnTo>
                    <a:pt x="153" y="125"/>
                  </a:lnTo>
                  <a:lnTo>
                    <a:pt x="139" y="130"/>
                  </a:lnTo>
                  <a:lnTo>
                    <a:pt x="125" y="139"/>
                  </a:lnTo>
                  <a:lnTo>
                    <a:pt x="111" y="153"/>
                  </a:lnTo>
                  <a:lnTo>
                    <a:pt x="102" y="167"/>
                  </a:lnTo>
                  <a:lnTo>
                    <a:pt x="88" y="181"/>
                  </a:lnTo>
                  <a:lnTo>
                    <a:pt x="84" y="200"/>
                  </a:lnTo>
                  <a:lnTo>
                    <a:pt x="84" y="186"/>
                  </a:lnTo>
                  <a:lnTo>
                    <a:pt x="84" y="172"/>
                  </a:lnTo>
                  <a:lnTo>
                    <a:pt x="97" y="167"/>
                  </a:lnTo>
                  <a:lnTo>
                    <a:pt x="116" y="153"/>
                  </a:lnTo>
                  <a:lnTo>
                    <a:pt x="135" y="144"/>
                  </a:lnTo>
                  <a:lnTo>
                    <a:pt x="153" y="135"/>
                  </a:lnTo>
                  <a:lnTo>
                    <a:pt x="144" y="121"/>
                  </a:lnTo>
                  <a:lnTo>
                    <a:pt x="135" y="107"/>
                  </a:lnTo>
                  <a:lnTo>
                    <a:pt x="125" y="93"/>
                  </a:lnTo>
                  <a:lnTo>
                    <a:pt x="111" y="88"/>
                  </a:lnTo>
                  <a:lnTo>
                    <a:pt x="97" y="97"/>
                  </a:lnTo>
                  <a:lnTo>
                    <a:pt x="88" y="111"/>
                  </a:lnTo>
                  <a:lnTo>
                    <a:pt x="84" y="125"/>
                  </a:lnTo>
                  <a:lnTo>
                    <a:pt x="70" y="135"/>
                  </a:lnTo>
                  <a:lnTo>
                    <a:pt x="65" y="149"/>
                  </a:lnTo>
                  <a:lnTo>
                    <a:pt x="51" y="162"/>
                  </a:lnTo>
                  <a:lnTo>
                    <a:pt x="42" y="181"/>
                  </a:lnTo>
                  <a:lnTo>
                    <a:pt x="32" y="195"/>
                  </a:lnTo>
                  <a:lnTo>
                    <a:pt x="28" y="209"/>
                  </a:lnTo>
                  <a:lnTo>
                    <a:pt x="19" y="223"/>
                  </a:lnTo>
                  <a:lnTo>
                    <a:pt x="19" y="204"/>
                  </a:lnTo>
                  <a:lnTo>
                    <a:pt x="19" y="186"/>
                  </a:lnTo>
                  <a:lnTo>
                    <a:pt x="14" y="172"/>
                  </a:lnTo>
                  <a:lnTo>
                    <a:pt x="9" y="158"/>
                  </a:lnTo>
                  <a:lnTo>
                    <a:pt x="5" y="144"/>
                  </a:lnTo>
                  <a:lnTo>
                    <a:pt x="0" y="130"/>
                  </a:lnTo>
                  <a:lnTo>
                    <a:pt x="9" y="116"/>
                  </a:lnTo>
                  <a:lnTo>
                    <a:pt x="23" y="111"/>
                  </a:lnTo>
                  <a:lnTo>
                    <a:pt x="42" y="102"/>
                  </a:lnTo>
                  <a:lnTo>
                    <a:pt x="60" y="88"/>
                  </a:lnTo>
                  <a:lnTo>
                    <a:pt x="74" y="74"/>
                  </a:lnTo>
                  <a:lnTo>
                    <a:pt x="88" y="65"/>
                  </a:lnTo>
                  <a:lnTo>
                    <a:pt x="102" y="56"/>
                  </a:lnTo>
                  <a:lnTo>
                    <a:pt x="116" y="46"/>
                  </a:lnTo>
                  <a:lnTo>
                    <a:pt x="121" y="32"/>
                  </a:lnTo>
                  <a:lnTo>
                    <a:pt x="121" y="19"/>
                  </a:lnTo>
                  <a:lnTo>
                    <a:pt x="121" y="5"/>
                  </a:lnTo>
                  <a:lnTo>
                    <a:pt x="121" y="0"/>
                  </a:lnTo>
                  <a:lnTo>
                    <a:pt x="111" y="14"/>
                  </a:lnTo>
                  <a:lnTo>
                    <a:pt x="107" y="28"/>
                  </a:lnTo>
                  <a:lnTo>
                    <a:pt x="97" y="42"/>
                  </a:lnTo>
                  <a:lnTo>
                    <a:pt x="93" y="56"/>
                  </a:lnTo>
                  <a:lnTo>
                    <a:pt x="84" y="70"/>
                  </a:lnTo>
                  <a:lnTo>
                    <a:pt x="97" y="60"/>
                  </a:lnTo>
                  <a:lnTo>
                    <a:pt x="111" y="51"/>
                  </a:lnTo>
                  <a:lnTo>
                    <a:pt x="116" y="37"/>
                  </a:lnTo>
                  <a:lnTo>
                    <a:pt x="121" y="23"/>
                  </a:lnTo>
                  <a:lnTo>
                    <a:pt x="130" y="37"/>
                  </a:lnTo>
                  <a:lnTo>
                    <a:pt x="139" y="51"/>
                  </a:lnTo>
                  <a:lnTo>
                    <a:pt x="153" y="65"/>
                  </a:lnTo>
                  <a:lnTo>
                    <a:pt x="162" y="79"/>
                  </a:lnTo>
                  <a:lnTo>
                    <a:pt x="176" y="79"/>
                  </a:lnTo>
                  <a:lnTo>
                    <a:pt x="186" y="93"/>
                  </a:lnTo>
                  <a:lnTo>
                    <a:pt x="195" y="107"/>
                  </a:lnTo>
                  <a:lnTo>
                    <a:pt x="209" y="125"/>
                  </a:lnTo>
                  <a:lnTo>
                    <a:pt x="218" y="139"/>
                  </a:lnTo>
                  <a:lnTo>
                    <a:pt x="227" y="153"/>
                  </a:lnTo>
                  <a:lnTo>
                    <a:pt x="237" y="167"/>
                  </a:lnTo>
                  <a:lnTo>
                    <a:pt x="246" y="181"/>
                  </a:lnTo>
                  <a:lnTo>
                    <a:pt x="246" y="195"/>
                  </a:lnTo>
                  <a:lnTo>
                    <a:pt x="255" y="209"/>
                  </a:lnTo>
                  <a:lnTo>
                    <a:pt x="260" y="223"/>
                  </a:lnTo>
                  <a:lnTo>
                    <a:pt x="265" y="237"/>
                  </a:lnTo>
                  <a:lnTo>
                    <a:pt x="269" y="251"/>
                  </a:lnTo>
                  <a:lnTo>
                    <a:pt x="274" y="265"/>
                  </a:lnTo>
                  <a:lnTo>
                    <a:pt x="274" y="279"/>
                  </a:lnTo>
                  <a:lnTo>
                    <a:pt x="283" y="292"/>
                  </a:lnTo>
                  <a:lnTo>
                    <a:pt x="288" y="306"/>
                  </a:lnTo>
                  <a:lnTo>
                    <a:pt x="292" y="320"/>
                  </a:lnTo>
                  <a:lnTo>
                    <a:pt x="297" y="334"/>
                  </a:lnTo>
                  <a:lnTo>
                    <a:pt x="306" y="348"/>
                  </a:lnTo>
                  <a:lnTo>
                    <a:pt x="311" y="362"/>
                  </a:lnTo>
                  <a:lnTo>
                    <a:pt x="320" y="376"/>
                  </a:lnTo>
                  <a:lnTo>
                    <a:pt x="325" y="390"/>
                  </a:lnTo>
                  <a:lnTo>
                    <a:pt x="334" y="404"/>
                  </a:lnTo>
                  <a:lnTo>
                    <a:pt x="343" y="418"/>
                  </a:lnTo>
                  <a:lnTo>
                    <a:pt x="353" y="432"/>
                  </a:lnTo>
                  <a:lnTo>
                    <a:pt x="362" y="446"/>
                  </a:lnTo>
                  <a:lnTo>
                    <a:pt x="371" y="460"/>
                  </a:lnTo>
                  <a:lnTo>
                    <a:pt x="381" y="473"/>
                  </a:lnTo>
                  <a:lnTo>
                    <a:pt x="390" y="487"/>
                  </a:lnTo>
                  <a:lnTo>
                    <a:pt x="399" y="501"/>
                  </a:lnTo>
                  <a:lnTo>
                    <a:pt x="404" y="515"/>
                  </a:lnTo>
                  <a:lnTo>
                    <a:pt x="413" y="529"/>
                  </a:lnTo>
                  <a:lnTo>
                    <a:pt x="413" y="543"/>
                  </a:lnTo>
                  <a:lnTo>
                    <a:pt x="413" y="557"/>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65" name="Freeform 97"/>
            <p:cNvSpPr>
              <a:spLocks/>
            </p:cNvSpPr>
            <p:nvPr/>
          </p:nvSpPr>
          <p:spPr bwMode="auto">
            <a:xfrm>
              <a:off x="2608" y="1756"/>
              <a:ext cx="220" cy="499"/>
            </a:xfrm>
            <a:custGeom>
              <a:avLst/>
              <a:gdLst>
                <a:gd name="T0" fmla="*/ 205 w 220"/>
                <a:gd name="T1" fmla="*/ 298 h 499"/>
                <a:gd name="T2" fmla="*/ 140 w 220"/>
                <a:gd name="T3" fmla="*/ 79 h 499"/>
                <a:gd name="T4" fmla="*/ 126 w 220"/>
                <a:gd name="T5" fmla="*/ 182 h 499"/>
                <a:gd name="T6" fmla="*/ 205 w 220"/>
                <a:gd name="T7" fmla="*/ 368 h 499"/>
                <a:gd name="T8" fmla="*/ 219 w 220"/>
                <a:gd name="T9" fmla="*/ 391 h 499"/>
                <a:gd name="T10" fmla="*/ 219 w 220"/>
                <a:gd name="T11" fmla="*/ 419 h 499"/>
                <a:gd name="T12" fmla="*/ 219 w 220"/>
                <a:gd name="T13" fmla="*/ 451 h 499"/>
                <a:gd name="T14" fmla="*/ 205 w 220"/>
                <a:gd name="T15" fmla="*/ 479 h 499"/>
                <a:gd name="T16" fmla="*/ 200 w 220"/>
                <a:gd name="T17" fmla="*/ 479 h 499"/>
                <a:gd name="T18" fmla="*/ 200 w 220"/>
                <a:gd name="T19" fmla="*/ 451 h 499"/>
                <a:gd name="T20" fmla="*/ 196 w 220"/>
                <a:gd name="T21" fmla="*/ 424 h 499"/>
                <a:gd name="T22" fmla="*/ 186 w 220"/>
                <a:gd name="T23" fmla="*/ 396 h 499"/>
                <a:gd name="T24" fmla="*/ 168 w 220"/>
                <a:gd name="T25" fmla="*/ 368 h 499"/>
                <a:gd name="T26" fmla="*/ 154 w 220"/>
                <a:gd name="T27" fmla="*/ 368 h 499"/>
                <a:gd name="T28" fmla="*/ 144 w 220"/>
                <a:gd name="T29" fmla="*/ 396 h 499"/>
                <a:gd name="T30" fmla="*/ 140 w 220"/>
                <a:gd name="T31" fmla="*/ 433 h 499"/>
                <a:gd name="T32" fmla="*/ 130 w 220"/>
                <a:gd name="T33" fmla="*/ 470 h 499"/>
                <a:gd name="T34" fmla="*/ 116 w 220"/>
                <a:gd name="T35" fmla="*/ 498 h 499"/>
                <a:gd name="T36" fmla="*/ 126 w 220"/>
                <a:gd name="T37" fmla="*/ 451 h 499"/>
                <a:gd name="T38" fmla="*/ 140 w 220"/>
                <a:gd name="T39" fmla="*/ 414 h 499"/>
                <a:gd name="T40" fmla="*/ 154 w 220"/>
                <a:gd name="T41" fmla="*/ 386 h 499"/>
                <a:gd name="T42" fmla="*/ 163 w 220"/>
                <a:gd name="T43" fmla="*/ 358 h 499"/>
                <a:gd name="T44" fmla="*/ 163 w 220"/>
                <a:gd name="T45" fmla="*/ 330 h 499"/>
                <a:gd name="T46" fmla="*/ 149 w 220"/>
                <a:gd name="T47" fmla="*/ 298 h 499"/>
                <a:gd name="T48" fmla="*/ 135 w 220"/>
                <a:gd name="T49" fmla="*/ 265 h 499"/>
                <a:gd name="T50" fmla="*/ 121 w 220"/>
                <a:gd name="T51" fmla="*/ 233 h 499"/>
                <a:gd name="T52" fmla="*/ 103 w 220"/>
                <a:gd name="T53" fmla="*/ 205 h 499"/>
                <a:gd name="T54" fmla="*/ 93 w 220"/>
                <a:gd name="T55" fmla="*/ 219 h 499"/>
                <a:gd name="T56" fmla="*/ 112 w 220"/>
                <a:gd name="T57" fmla="*/ 177 h 499"/>
                <a:gd name="T58" fmla="*/ 126 w 220"/>
                <a:gd name="T59" fmla="*/ 149 h 499"/>
                <a:gd name="T60" fmla="*/ 116 w 220"/>
                <a:gd name="T61" fmla="*/ 121 h 499"/>
                <a:gd name="T62" fmla="*/ 116 w 220"/>
                <a:gd name="T63" fmla="*/ 93 h 499"/>
                <a:gd name="T64" fmla="*/ 116 w 220"/>
                <a:gd name="T65" fmla="*/ 65 h 499"/>
                <a:gd name="T66" fmla="*/ 121 w 220"/>
                <a:gd name="T67" fmla="*/ 37 h 499"/>
                <a:gd name="T68" fmla="*/ 126 w 220"/>
                <a:gd name="T69" fmla="*/ 28 h 499"/>
                <a:gd name="T70" fmla="*/ 98 w 220"/>
                <a:gd name="T71" fmla="*/ 56 h 499"/>
                <a:gd name="T72" fmla="*/ 98 w 220"/>
                <a:gd name="T73" fmla="*/ 28 h 499"/>
                <a:gd name="T74" fmla="*/ 112 w 220"/>
                <a:gd name="T75" fmla="*/ 0 h 499"/>
                <a:gd name="T76" fmla="*/ 98 w 220"/>
                <a:gd name="T77" fmla="*/ 14 h 499"/>
                <a:gd name="T78" fmla="*/ 84 w 220"/>
                <a:gd name="T79" fmla="*/ 42 h 499"/>
                <a:gd name="T80" fmla="*/ 65 w 220"/>
                <a:gd name="T81" fmla="*/ 70 h 499"/>
                <a:gd name="T82" fmla="*/ 56 w 220"/>
                <a:gd name="T83" fmla="*/ 98 h 499"/>
                <a:gd name="T84" fmla="*/ 47 w 220"/>
                <a:gd name="T85" fmla="*/ 126 h 499"/>
                <a:gd name="T86" fmla="*/ 47 w 220"/>
                <a:gd name="T87" fmla="*/ 158 h 499"/>
                <a:gd name="T88" fmla="*/ 42 w 220"/>
                <a:gd name="T89" fmla="*/ 186 h 499"/>
                <a:gd name="T90" fmla="*/ 42 w 220"/>
                <a:gd name="T91" fmla="*/ 214 h 499"/>
                <a:gd name="T92" fmla="*/ 42 w 220"/>
                <a:gd name="T93" fmla="*/ 247 h 499"/>
                <a:gd name="T94" fmla="*/ 42 w 220"/>
                <a:gd name="T95" fmla="*/ 279 h 499"/>
                <a:gd name="T96" fmla="*/ 37 w 220"/>
                <a:gd name="T97" fmla="*/ 307 h 499"/>
                <a:gd name="T98" fmla="*/ 37 w 220"/>
                <a:gd name="T99" fmla="*/ 335 h 499"/>
                <a:gd name="T100" fmla="*/ 37 w 220"/>
                <a:gd name="T101" fmla="*/ 363 h 499"/>
                <a:gd name="T102" fmla="*/ 37 w 220"/>
                <a:gd name="T103" fmla="*/ 396 h 499"/>
                <a:gd name="T104" fmla="*/ 51 w 220"/>
                <a:gd name="T105" fmla="*/ 414 h 499"/>
                <a:gd name="T106" fmla="*/ 33 w 220"/>
                <a:gd name="T107" fmla="*/ 414 h 499"/>
                <a:gd name="T108" fmla="*/ 28 w 220"/>
                <a:gd name="T109" fmla="*/ 442 h 499"/>
                <a:gd name="T110" fmla="*/ 14 w 220"/>
                <a:gd name="T111" fmla="*/ 47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0" h="499">
                  <a:moveTo>
                    <a:pt x="205" y="312"/>
                  </a:moveTo>
                  <a:lnTo>
                    <a:pt x="205" y="298"/>
                  </a:lnTo>
                  <a:lnTo>
                    <a:pt x="144" y="144"/>
                  </a:lnTo>
                  <a:lnTo>
                    <a:pt x="140" y="79"/>
                  </a:lnTo>
                  <a:lnTo>
                    <a:pt x="116" y="74"/>
                  </a:lnTo>
                  <a:lnTo>
                    <a:pt x="126" y="182"/>
                  </a:lnTo>
                  <a:lnTo>
                    <a:pt x="196" y="363"/>
                  </a:lnTo>
                  <a:lnTo>
                    <a:pt x="205" y="368"/>
                  </a:lnTo>
                  <a:lnTo>
                    <a:pt x="219" y="377"/>
                  </a:lnTo>
                  <a:lnTo>
                    <a:pt x="219" y="391"/>
                  </a:lnTo>
                  <a:lnTo>
                    <a:pt x="219" y="405"/>
                  </a:lnTo>
                  <a:lnTo>
                    <a:pt x="219" y="419"/>
                  </a:lnTo>
                  <a:lnTo>
                    <a:pt x="219" y="433"/>
                  </a:lnTo>
                  <a:lnTo>
                    <a:pt x="219" y="451"/>
                  </a:lnTo>
                  <a:lnTo>
                    <a:pt x="219" y="470"/>
                  </a:lnTo>
                  <a:lnTo>
                    <a:pt x="205" y="479"/>
                  </a:lnTo>
                  <a:lnTo>
                    <a:pt x="200" y="493"/>
                  </a:lnTo>
                  <a:lnTo>
                    <a:pt x="200" y="479"/>
                  </a:lnTo>
                  <a:lnTo>
                    <a:pt x="200" y="465"/>
                  </a:lnTo>
                  <a:lnTo>
                    <a:pt x="200" y="451"/>
                  </a:lnTo>
                  <a:lnTo>
                    <a:pt x="200" y="437"/>
                  </a:lnTo>
                  <a:lnTo>
                    <a:pt x="196" y="424"/>
                  </a:lnTo>
                  <a:lnTo>
                    <a:pt x="196" y="410"/>
                  </a:lnTo>
                  <a:lnTo>
                    <a:pt x="186" y="396"/>
                  </a:lnTo>
                  <a:lnTo>
                    <a:pt x="182" y="382"/>
                  </a:lnTo>
                  <a:lnTo>
                    <a:pt x="168" y="368"/>
                  </a:lnTo>
                  <a:lnTo>
                    <a:pt x="158" y="354"/>
                  </a:lnTo>
                  <a:lnTo>
                    <a:pt x="154" y="368"/>
                  </a:lnTo>
                  <a:lnTo>
                    <a:pt x="149" y="382"/>
                  </a:lnTo>
                  <a:lnTo>
                    <a:pt x="144" y="396"/>
                  </a:lnTo>
                  <a:lnTo>
                    <a:pt x="140" y="414"/>
                  </a:lnTo>
                  <a:lnTo>
                    <a:pt x="140" y="433"/>
                  </a:lnTo>
                  <a:lnTo>
                    <a:pt x="135" y="451"/>
                  </a:lnTo>
                  <a:lnTo>
                    <a:pt x="130" y="470"/>
                  </a:lnTo>
                  <a:lnTo>
                    <a:pt x="126" y="484"/>
                  </a:lnTo>
                  <a:lnTo>
                    <a:pt x="116" y="498"/>
                  </a:lnTo>
                  <a:lnTo>
                    <a:pt x="116" y="470"/>
                  </a:lnTo>
                  <a:lnTo>
                    <a:pt x="126" y="451"/>
                  </a:lnTo>
                  <a:lnTo>
                    <a:pt x="130" y="433"/>
                  </a:lnTo>
                  <a:lnTo>
                    <a:pt x="140" y="414"/>
                  </a:lnTo>
                  <a:lnTo>
                    <a:pt x="144" y="400"/>
                  </a:lnTo>
                  <a:lnTo>
                    <a:pt x="154" y="386"/>
                  </a:lnTo>
                  <a:lnTo>
                    <a:pt x="158" y="372"/>
                  </a:lnTo>
                  <a:lnTo>
                    <a:pt x="163" y="358"/>
                  </a:lnTo>
                  <a:lnTo>
                    <a:pt x="163" y="344"/>
                  </a:lnTo>
                  <a:lnTo>
                    <a:pt x="163" y="330"/>
                  </a:lnTo>
                  <a:lnTo>
                    <a:pt x="158" y="312"/>
                  </a:lnTo>
                  <a:lnTo>
                    <a:pt x="149" y="298"/>
                  </a:lnTo>
                  <a:lnTo>
                    <a:pt x="144" y="284"/>
                  </a:lnTo>
                  <a:lnTo>
                    <a:pt x="135" y="265"/>
                  </a:lnTo>
                  <a:lnTo>
                    <a:pt x="130" y="247"/>
                  </a:lnTo>
                  <a:lnTo>
                    <a:pt x="121" y="233"/>
                  </a:lnTo>
                  <a:lnTo>
                    <a:pt x="112" y="219"/>
                  </a:lnTo>
                  <a:lnTo>
                    <a:pt x="103" y="205"/>
                  </a:lnTo>
                  <a:lnTo>
                    <a:pt x="89" y="205"/>
                  </a:lnTo>
                  <a:lnTo>
                    <a:pt x="93" y="219"/>
                  </a:lnTo>
                  <a:lnTo>
                    <a:pt x="103" y="205"/>
                  </a:lnTo>
                  <a:lnTo>
                    <a:pt x="112" y="177"/>
                  </a:lnTo>
                  <a:lnTo>
                    <a:pt x="126" y="163"/>
                  </a:lnTo>
                  <a:lnTo>
                    <a:pt x="126" y="149"/>
                  </a:lnTo>
                  <a:lnTo>
                    <a:pt x="116" y="135"/>
                  </a:lnTo>
                  <a:lnTo>
                    <a:pt x="116" y="121"/>
                  </a:lnTo>
                  <a:lnTo>
                    <a:pt x="116" y="107"/>
                  </a:lnTo>
                  <a:lnTo>
                    <a:pt x="116" y="93"/>
                  </a:lnTo>
                  <a:lnTo>
                    <a:pt x="116" y="79"/>
                  </a:lnTo>
                  <a:lnTo>
                    <a:pt x="116" y="65"/>
                  </a:lnTo>
                  <a:lnTo>
                    <a:pt x="116" y="51"/>
                  </a:lnTo>
                  <a:lnTo>
                    <a:pt x="121" y="37"/>
                  </a:lnTo>
                  <a:lnTo>
                    <a:pt x="130" y="28"/>
                  </a:lnTo>
                  <a:lnTo>
                    <a:pt x="126" y="28"/>
                  </a:lnTo>
                  <a:lnTo>
                    <a:pt x="116" y="42"/>
                  </a:lnTo>
                  <a:lnTo>
                    <a:pt x="98" y="56"/>
                  </a:lnTo>
                  <a:lnTo>
                    <a:pt x="98" y="42"/>
                  </a:lnTo>
                  <a:lnTo>
                    <a:pt x="98" y="28"/>
                  </a:lnTo>
                  <a:lnTo>
                    <a:pt x="103" y="14"/>
                  </a:lnTo>
                  <a:lnTo>
                    <a:pt x="112" y="0"/>
                  </a:lnTo>
                  <a:lnTo>
                    <a:pt x="126" y="5"/>
                  </a:lnTo>
                  <a:lnTo>
                    <a:pt x="98" y="14"/>
                  </a:lnTo>
                  <a:lnTo>
                    <a:pt x="93" y="28"/>
                  </a:lnTo>
                  <a:lnTo>
                    <a:pt x="84" y="42"/>
                  </a:lnTo>
                  <a:lnTo>
                    <a:pt x="79" y="56"/>
                  </a:lnTo>
                  <a:lnTo>
                    <a:pt x="65" y="70"/>
                  </a:lnTo>
                  <a:lnTo>
                    <a:pt x="61" y="84"/>
                  </a:lnTo>
                  <a:lnTo>
                    <a:pt x="56" y="98"/>
                  </a:lnTo>
                  <a:lnTo>
                    <a:pt x="51" y="112"/>
                  </a:lnTo>
                  <a:lnTo>
                    <a:pt x="47" y="126"/>
                  </a:lnTo>
                  <a:lnTo>
                    <a:pt x="47" y="144"/>
                  </a:lnTo>
                  <a:lnTo>
                    <a:pt x="47" y="158"/>
                  </a:lnTo>
                  <a:lnTo>
                    <a:pt x="47" y="172"/>
                  </a:lnTo>
                  <a:lnTo>
                    <a:pt x="42" y="186"/>
                  </a:lnTo>
                  <a:lnTo>
                    <a:pt x="42" y="200"/>
                  </a:lnTo>
                  <a:lnTo>
                    <a:pt x="42" y="214"/>
                  </a:lnTo>
                  <a:lnTo>
                    <a:pt x="42" y="228"/>
                  </a:lnTo>
                  <a:lnTo>
                    <a:pt x="42" y="247"/>
                  </a:lnTo>
                  <a:lnTo>
                    <a:pt x="42" y="261"/>
                  </a:lnTo>
                  <a:lnTo>
                    <a:pt x="42" y="279"/>
                  </a:lnTo>
                  <a:lnTo>
                    <a:pt x="42" y="293"/>
                  </a:lnTo>
                  <a:lnTo>
                    <a:pt x="37" y="307"/>
                  </a:lnTo>
                  <a:lnTo>
                    <a:pt x="37" y="321"/>
                  </a:lnTo>
                  <a:lnTo>
                    <a:pt x="37" y="335"/>
                  </a:lnTo>
                  <a:lnTo>
                    <a:pt x="37" y="349"/>
                  </a:lnTo>
                  <a:lnTo>
                    <a:pt x="37" y="363"/>
                  </a:lnTo>
                  <a:lnTo>
                    <a:pt x="37" y="377"/>
                  </a:lnTo>
                  <a:lnTo>
                    <a:pt x="37" y="396"/>
                  </a:lnTo>
                  <a:lnTo>
                    <a:pt x="37" y="410"/>
                  </a:lnTo>
                  <a:lnTo>
                    <a:pt x="51" y="414"/>
                  </a:lnTo>
                  <a:lnTo>
                    <a:pt x="47" y="400"/>
                  </a:lnTo>
                  <a:lnTo>
                    <a:pt x="33" y="414"/>
                  </a:lnTo>
                  <a:lnTo>
                    <a:pt x="33" y="428"/>
                  </a:lnTo>
                  <a:lnTo>
                    <a:pt x="28" y="442"/>
                  </a:lnTo>
                  <a:lnTo>
                    <a:pt x="23" y="461"/>
                  </a:lnTo>
                  <a:lnTo>
                    <a:pt x="14" y="479"/>
                  </a:lnTo>
                  <a:lnTo>
                    <a:pt x="0" y="493"/>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66" name="Freeform 98"/>
            <p:cNvSpPr>
              <a:spLocks/>
            </p:cNvSpPr>
            <p:nvPr/>
          </p:nvSpPr>
          <p:spPr bwMode="auto">
            <a:xfrm>
              <a:off x="2590" y="1329"/>
              <a:ext cx="345" cy="428"/>
            </a:xfrm>
            <a:custGeom>
              <a:avLst/>
              <a:gdLst>
                <a:gd name="T0" fmla="*/ 130 w 345"/>
                <a:gd name="T1" fmla="*/ 399 h 428"/>
                <a:gd name="T2" fmla="*/ 102 w 345"/>
                <a:gd name="T3" fmla="*/ 353 h 428"/>
                <a:gd name="T4" fmla="*/ 74 w 345"/>
                <a:gd name="T5" fmla="*/ 325 h 428"/>
                <a:gd name="T6" fmla="*/ 60 w 345"/>
                <a:gd name="T7" fmla="*/ 334 h 428"/>
                <a:gd name="T8" fmla="*/ 23 w 345"/>
                <a:gd name="T9" fmla="*/ 325 h 428"/>
                <a:gd name="T10" fmla="*/ 23 w 345"/>
                <a:gd name="T11" fmla="*/ 278 h 428"/>
                <a:gd name="T12" fmla="*/ 19 w 345"/>
                <a:gd name="T13" fmla="*/ 260 h 428"/>
                <a:gd name="T14" fmla="*/ 37 w 345"/>
                <a:gd name="T15" fmla="*/ 246 h 428"/>
                <a:gd name="T16" fmla="*/ 19 w 345"/>
                <a:gd name="T17" fmla="*/ 241 h 428"/>
                <a:gd name="T18" fmla="*/ 9 w 345"/>
                <a:gd name="T19" fmla="*/ 214 h 428"/>
                <a:gd name="T20" fmla="*/ 33 w 345"/>
                <a:gd name="T21" fmla="*/ 176 h 428"/>
                <a:gd name="T22" fmla="*/ 51 w 345"/>
                <a:gd name="T23" fmla="*/ 135 h 428"/>
                <a:gd name="T24" fmla="*/ 56 w 345"/>
                <a:gd name="T25" fmla="*/ 93 h 428"/>
                <a:gd name="T26" fmla="*/ 74 w 345"/>
                <a:gd name="T27" fmla="*/ 93 h 428"/>
                <a:gd name="T28" fmla="*/ 107 w 345"/>
                <a:gd name="T29" fmla="*/ 135 h 428"/>
                <a:gd name="T30" fmla="*/ 144 w 345"/>
                <a:gd name="T31" fmla="*/ 176 h 428"/>
                <a:gd name="T32" fmla="*/ 153 w 345"/>
                <a:gd name="T33" fmla="*/ 195 h 428"/>
                <a:gd name="T34" fmla="*/ 172 w 345"/>
                <a:gd name="T35" fmla="*/ 204 h 428"/>
                <a:gd name="T36" fmla="*/ 214 w 345"/>
                <a:gd name="T37" fmla="*/ 195 h 428"/>
                <a:gd name="T38" fmla="*/ 214 w 345"/>
                <a:gd name="T39" fmla="*/ 237 h 428"/>
                <a:gd name="T40" fmla="*/ 186 w 345"/>
                <a:gd name="T41" fmla="*/ 269 h 428"/>
                <a:gd name="T42" fmla="*/ 149 w 345"/>
                <a:gd name="T43" fmla="*/ 297 h 428"/>
                <a:gd name="T44" fmla="*/ 158 w 345"/>
                <a:gd name="T45" fmla="*/ 278 h 428"/>
                <a:gd name="T46" fmla="*/ 191 w 345"/>
                <a:gd name="T47" fmla="*/ 265 h 428"/>
                <a:gd name="T48" fmla="*/ 232 w 345"/>
                <a:gd name="T49" fmla="*/ 297 h 428"/>
                <a:gd name="T50" fmla="*/ 274 w 345"/>
                <a:gd name="T51" fmla="*/ 297 h 428"/>
                <a:gd name="T52" fmla="*/ 307 w 345"/>
                <a:gd name="T53" fmla="*/ 255 h 428"/>
                <a:gd name="T54" fmla="*/ 325 w 345"/>
                <a:gd name="T55" fmla="*/ 209 h 428"/>
                <a:gd name="T56" fmla="*/ 330 w 345"/>
                <a:gd name="T57" fmla="*/ 167 h 428"/>
                <a:gd name="T58" fmla="*/ 344 w 345"/>
                <a:gd name="T59" fmla="*/ 195 h 428"/>
                <a:gd name="T60" fmla="*/ 344 w 345"/>
                <a:gd name="T61" fmla="*/ 153 h 428"/>
                <a:gd name="T62" fmla="*/ 344 w 345"/>
                <a:gd name="T63" fmla="*/ 111 h 428"/>
                <a:gd name="T64" fmla="*/ 330 w 345"/>
                <a:gd name="T65" fmla="*/ 70 h 428"/>
                <a:gd name="T66" fmla="*/ 293 w 345"/>
                <a:gd name="T67" fmla="*/ 32 h 428"/>
                <a:gd name="T68" fmla="*/ 218 w 345"/>
                <a:gd name="T69" fmla="*/ 14 h 428"/>
                <a:gd name="T70" fmla="*/ 172 w 345"/>
                <a:gd name="T71" fmla="*/ 5 h 428"/>
                <a:gd name="T72" fmla="*/ 112 w 345"/>
                <a:gd name="T73" fmla="*/ 19 h 428"/>
                <a:gd name="T74" fmla="*/ 70 w 345"/>
                <a:gd name="T75" fmla="*/ 46 h 428"/>
                <a:gd name="T76" fmla="*/ 65 w 345"/>
                <a:gd name="T77" fmla="*/ 65 h 428"/>
                <a:gd name="T78" fmla="*/ 93 w 345"/>
                <a:gd name="T79" fmla="*/ 37 h 428"/>
                <a:gd name="T80" fmla="*/ 139 w 345"/>
                <a:gd name="T81" fmla="*/ 9 h 428"/>
                <a:gd name="T82" fmla="*/ 186 w 345"/>
                <a:gd name="T83" fmla="*/ 0 h 428"/>
                <a:gd name="T84" fmla="*/ 232 w 345"/>
                <a:gd name="T85" fmla="*/ 0 h 428"/>
                <a:gd name="T86" fmla="*/ 274 w 345"/>
                <a:gd name="T87" fmla="*/ 14 h 428"/>
                <a:gd name="T88" fmla="*/ 316 w 345"/>
                <a:gd name="T89" fmla="*/ 5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5" h="428">
                  <a:moveTo>
                    <a:pt x="139" y="427"/>
                  </a:moveTo>
                  <a:lnTo>
                    <a:pt x="135" y="413"/>
                  </a:lnTo>
                  <a:lnTo>
                    <a:pt x="130" y="399"/>
                  </a:lnTo>
                  <a:lnTo>
                    <a:pt x="126" y="381"/>
                  </a:lnTo>
                  <a:lnTo>
                    <a:pt x="116" y="367"/>
                  </a:lnTo>
                  <a:lnTo>
                    <a:pt x="102" y="353"/>
                  </a:lnTo>
                  <a:lnTo>
                    <a:pt x="88" y="343"/>
                  </a:lnTo>
                  <a:lnTo>
                    <a:pt x="74" y="339"/>
                  </a:lnTo>
                  <a:lnTo>
                    <a:pt x="74" y="325"/>
                  </a:lnTo>
                  <a:lnTo>
                    <a:pt x="88" y="325"/>
                  </a:lnTo>
                  <a:lnTo>
                    <a:pt x="74" y="325"/>
                  </a:lnTo>
                  <a:lnTo>
                    <a:pt x="60" y="334"/>
                  </a:lnTo>
                  <a:lnTo>
                    <a:pt x="46" y="339"/>
                  </a:lnTo>
                  <a:lnTo>
                    <a:pt x="33" y="339"/>
                  </a:lnTo>
                  <a:lnTo>
                    <a:pt x="23" y="325"/>
                  </a:lnTo>
                  <a:lnTo>
                    <a:pt x="23" y="306"/>
                  </a:lnTo>
                  <a:lnTo>
                    <a:pt x="23" y="292"/>
                  </a:lnTo>
                  <a:lnTo>
                    <a:pt x="23" y="278"/>
                  </a:lnTo>
                  <a:lnTo>
                    <a:pt x="37" y="274"/>
                  </a:lnTo>
                  <a:lnTo>
                    <a:pt x="23" y="274"/>
                  </a:lnTo>
                  <a:lnTo>
                    <a:pt x="19" y="260"/>
                  </a:lnTo>
                  <a:lnTo>
                    <a:pt x="9" y="246"/>
                  </a:lnTo>
                  <a:lnTo>
                    <a:pt x="23" y="241"/>
                  </a:lnTo>
                  <a:lnTo>
                    <a:pt x="37" y="246"/>
                  </a:lnTo>
                  <a:lnTo>
                    <a:pt x="46" y="232"/>
                  </a:lnTo>
                  <a:lnTo>
                    <a:pt x="33" y="237"/>
                  </a:lnTo>
                  <a:lnTo>
                    <a:pt x="19" y="241"/>
                  </a:lnTo>
                  <a:lnTo>
                    <a:pt x="5" y="241"/>
                  </a:lnTo>
                  <a:lnTo>
                    <a:pt x="0" y="227"/>
                  </a:lnTo>
                  <a:lnTo>
                    <a:pt x="9" y="214"/>
                  </a:lnTo>
                  <a:lnTo>
                    <a:pt x="23" y="204"/>
                  </a:lnTo>
                  <a:lnTo>
                    <a:pt x="28" y="190"/>
                  </a:lnTo>
                  <a:lnTo>
                    <a:pt x="33" y="176"/>
                  </a:lnTo>
                  <a:lnTo>
                    <a:pt x="33" y="162"/>
                  </a:lnTo>
                  <a:lnTo>
                    <a:pt x="42" y="149"/>
                  </a:lnTo>
                  <a:lnTo>
                    <a:pt x="51" y="135"/>
                  </a:lnTo>
                  <a:lnTo>
                    <a:pt x="56" y="121"/>
                  </a:lnTo>
                  <a:lnTo>
                    <a:pt x="56" y="107"/>
                  </a:lnTo>
                  <a:lnTo>
                    <a:pt x="56" y="93"/>
                  </a:lnTo>
                  <a:lnTo>
                    <a:pt x="56" y="79"/>
                  </a:lnTo>
                  <a:lnTo>
                    <a:pt x="70" y="79"/>
                  </a:lnTo>
                  <a:lnTo>
                    <a:pt x="74" y="93"/>
                  </a:lnTo>
                  <a:lnTo>
                    <a:pt x="84" y="107"/>
                  </a:lnTo>
                  <a:lnTo>
                    <a:pt x="98" y="121"/>
                  </a:lnTo>
                  <a:lnTo>
                    <a:pt x="107" y="135"/>
                  </a:lnTo>
                  <a:lnTo>
                    <a:pt x="116" y="149"/>
                  </a:lnTo>
                  <a:lnTo>
                    <a:pt x="130" y="162"/>
                  </a:lnTo>
                  <a:lnTo>
                    <a:pt x="144" y="176"/>
                  </a:lnTo>
                  <a:lnTo>
                    <a:pt x="153" y="190"/>
                  </a:lnTo>
                  <a:lnTo>
                    <a:pt x="167" y="200"/>
                  </a:lnTo>
                  <a:lnTo>
                    <a:pt x="153" y="195"/>
                  </a:lnTo>
                  <a:lnTo>
                    <a:pt x="149" y="218"/>
                  </a:lnTo>
                  <a:lnTo>
                    <a:pt x="163" y="218"/>
                  </a:lnTo>
                  <a:lnTo>
                    <a:pt x="172" y="204"/>
                  </a:lnTo>
                  <a:lnTo>
                    <a:pt x="186" y="195"/>
                  </a:lnTo>
                  <a:lnTo>
                    <a:pt x="200" y="195"/>
                  </a:lnTo>
                  <a:lnTo>
                    <a:pt x="214" y="195"/>
                  </a:lnTo>
                  <a:lnTo>
                    <a:pt x="218" y="209"/>
                  </a:lnTo>
                  <a:lnTo>
                    <a:pt x="218" y="223"/>
                  </a:lnTo>
                  <a:lnTo>
                    <a:pt x="214" y="237"/>
                  </a:lnTo>
                  <a:lnTo>
                    <a:pt x="209" y="251"/>
                  </a:lnTo>
                  <a:lnTo>
                    <a:pt x="200" y="265"/>
                  </a:lnTo>
                  <a:lnTo>
                    <a:pt x="186" y="269"/>
                  </a:lnTo>
                  <a:lnTo>
                    <a:pt x="172" y="269"/>
                  </a:lnTo>
                  <a:lnTo>
                    <a:pt x="163" y="283"/>
                  </a:lnTo>
                  <a:lnTo>
                    <a:pt x="149" y="297"/>
                  </a:lnTo>
                  <a:lnTo>
                    <a:pt x="135" y="306"/>
                  </a:lnTo>
                  <a:lnTo>
                    <a:pt x="149" y="292"/>
                  </a:lnTo>
                  <a:lnTo>
                    <a:pt x="158" y="278"/>
                  </a:lnTo>
                  <a:lnTo>
                    <a:pt x="163" y="265"/>
                  </a:lnTo>
                  <a:lnTo>
                    <a:pt x="177" y="265"/>
                  </a:lnTo>
                  <a:lnTo>
                    <a:pt x="191" y="265"/>
                  </a:lnTo>
                  <a:lnTo>
                    <a:pt x="205" y="274"/>
                  </a:lnTo>
                  <a:lnTo>
                    <a:pt x="218" y="283"/>
                  </a:lnTo>
                  <a:lnTo>
                    <a:pt x="232" y="297"/>
                  </a:lnTo>
                  <a:lnTo>
                    <a:pt x="246" y="302"/>
                  </a:lnTo>
                  <a:lnTo>
                    <a:pt x="260" y="297"/>
                  </a:lnTo>
                  <a:lnTo>
                    <a:pt x="274" y="297"/>
                  </a:lnTo>
                  <a:lnTo>
                    <a:pt x="288" y="283"/>
                  </a:lnTo>
                  <a:lnTo>
                    <a:pt x="298" y="269"/>
                  </a:lnTo>
                  <a:lnTo>
                    <a:pt x="307" y="255"/>
                  </a:lnTo>
                  <a:lnTo>
                    <a:pt x="316" y="241"/>
                  </a:lnTo>
                  <a:lnTo>
                    <a:pt x="321" y="227"/>
                  </a:lnTo>
                  <a:lnTo>
                    <a:pt x="325" y="209"/>
                  </a:lnTo>
                  <a:lnTo>
                    <a:pt x="325" y="195"/>
                  </a:lnTo>
                  <a:lnTo>
                    <a:pt x="325" y="181"/>
                  </a:lnTo>
                  <a:lnTo>
                    <a:pt x="330" y="167"/>
                  </a:lnTo>
                  <a:lnTo>
                    <a:pt x="335" y="190"/>
                  </a:lnTo>
                  <a:lnTo>
                    <a:pt x="335" y="209"/>
                  </a:lnTo>
                  <a:lnTo>
                    <a:pt x="344" y="195"/>
                  </a:lnTo>
                  <a:lnTo>
                    <a:pt x="344" y="181"/>
                  </a:lnTo>
                  <a:lnTo>
                    <a:pt x="344" y="167"/>
                  </a:lnTo>
                  <a:lnTo>
                    <a:pt x="344" y="153"/>
                  </a:lnTo>
                  <a:lnTo>
                    <a:pt x="344" y="139"/>
                  </a:lnTo>
                  <a:lnTo>
                    <a:pt x="344" y="125"/>
                  </a:lnTo>
                  <a:lnTo>
                    <a:pt x="344" y="111"/>
                  </a:lnTo>
                  <a:lnTo>
                    <a:pt x="335" y="97"/>
                  </a:lnTo>
                  <a:lnTo>
                    <a:pt x="335" y="84"/>
                  </a:lnTo>
                  <a:lnTo>
                    <a:pt x="330" y="70"/>
                  </a:lnTo>
                  <a:lnTo>
                    <a:pt x="321" y="56"/>
                  </a:lnTo>
                  <a:lnTo>
                    <a:pt x="307" y="42"/>
                  </a:lnTo>
                  <a:lnTo>
                    <a:pt x="293" y="32"/>
                  </a:lnTo>
                  <a:lnTo>
                    <a:pt x="279" y="19"/>
                  </a:lnTo>
                  <a:lnTo>
                    <a:pt x="260" y="19"/>
                  </a:lnTo>
                  <a:lnTo>
                    <a:pt x="218" y="14"/>
                  </a:lnTo>
                  <a:lnTo>
                    <a:pt x="205" y="9"/>
                  </a:lnTo>
                  <a:lnTo>
                    <a:pt x="191" y="9"/>
                  </a:lnTo>
                  <a:lnTo>
                    <a:pt x="172" y="5"/>
                  </a:lnTo>
                  <a:lnTo>
                    <a:pt x="135" y="5"/>
                  </a:lnTo>
                  <a:lnTo>
                    <a:pt x="121" y="5"/>
                  </a:lnTo>
                  <a:lnTo>
                    <a:pt x="112" y="19"/>
                  </a:lnTo>
                  <a:lnTo>
                    <a:pt x="98" y="28"/>
                  </a:lnTo>
                  <a:lnTo>
                    <a:pt x="84" y="32"/>
                  </a:lnTo>
                  <a:lnTo>
                    <a:pt x="70" y="46"/>
                  </a:lnTo>
                  <a:lnTo>
                    <a:pt x="60" y="65"/>
                  </a:lnTo>
                  <a:lnTo>
                    <a:pt x="60" y="79"/>
                  </a:lnTo>
                  <a:lnTo>
                    <a:pt x="65" y="65"/>
                  </a:lnTo>
                  <a:lnTo>
                    <a:pt x="65" y="51"/>
                  </a:lnTo>
                  <a:lnTo>
                    <a:pt x="79" y="42"/>
                  </a:lnTo>
                  <a:lnTo>
                    <a:pt x="93" y="37"/>
                  </a:lnTo>
                  <a:lnTo>
                    <a:pt x="107" y="23"/>
                  </a:lnTo>
                  <a:lnTo>
                    <a:pt x="126" y="14"/>
                  </a:lnTo>
                  <a:lnTo>
                    <a:pt x="139" y="9"/>
                  </a:lnTo>
                  <a:lnTo>
                    <a:pt x="158" y="5"/>
                  </a:lnTo>
                  <a:lnTo>
                    <a:pt x="172" y="0"/>
                  </a:lnTo>
                  <a:lnTo>
                    <a:pt x="186" y="0"/>
                  </a:lnTo>
                  <a:lnTo>
                    <a:pt x="200" y="0"/>
                  </a:lnTo>
                  <a:lnTo>
                    <a:pt x="218" y="0"/>
                  </a:lnTo>
                  <a:lnTo>
                    <a:pt x="232" y="0"/>
                  </a:lnTo>
                  <a:lnTo>
                    <a:pt x="246" y="0"/>
                  </a:lnTo>
                  <a:lnTo>
                    <a:pt x="260" y="5"/>
                  </a:lnTo>
                  <a:lnTo>
                    <a:pt x="274" y="14"/>
                  </a:lnTo>
                  <a:lnTo>
                    <a:pt x="293" y="28"/>
                  </a:lnTo>
                  <a:lnTo>
                    <a:pt x="302" y="42"/>
                  </a:lnTo>
                  <a:lnTo>
                    <a:pt x="316" y="56"/>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67" name="Freeform 99"/>
            <p:cNvSpPr>
              <a:spLocks/>
            </p:cNvSpPr>
            <p:nvPr/>
          </p:nvSpPr>
          <p:spPr bwMode="auto">
            <a:xfrm>
              <a:off x="2636" y="1482"/>
              <a:ext cx="29" cy="34"/>
            </a:xfrm>
            <a:custGeom>
              <a:avLst/>
              <a:gdLst>
                <a:gd name="T0" fmla="*/ 14 w 29"/>
                <a:gd name="T1" fmla="*/ 33 h 34"/>
                <a:gd name="T2" fmla="*/ 23 w 29"/>
                <a:gd name="T3" fmla="*/ 19 h 34"/>
                <a:gd name="T4" fmla="*/ 9 w 29"/>
                <a:gd name="T5" fmla="*/ 19 h 34"/>
                <a:gd name="T6" fmla="*/ 23 w 29"/>
                <a:gd name="T7" fmla="*/ 19 h 34"/>
                <a:gd name="T8" fmla="*/ 9 w 29"/>
                <a:gd name="T9" fmla="*/ 14 h 34"/>
                <a:gd name="T10" fmla="*/ 0 w 29"/>
                <a:gd name="T11" fmla="*/ 0 h 34"/>
                <a:gd name="T12" fmla="*/ 14 w 29"/>
                <a:gd name="T13" fmla="*/ 0 h 34"/>
                <a:gd name="T14" fmla="*/ 28 w 29"/>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4">
                  <a:moveTo>
                    <a:pt x="14" y="33"/>
                  </a:moveTo>
                  <a:lnTo>
                    <a:pt x="23" y="19"/>
                  </a:lnTo>
                  <a:lnTo>
                    <a:pt x="9" y="19"/>
                  </a:lnTo>
                  <a:lnTo>
                    <a:pt x="23" y="19"/>
                  </a:lnTo>
                  <a:lnTo>
                    <a:pt x="9" y="14"/>
                  </a:lnTo>
                  <a:lnTo>
                    <a:pt x="0" y="0"/>
                  </a:lnTo>
                  <a:lnTo>
                    <a:pt x="14" y="0"/>
                  </a:lnTo>
                  <a:lnTo>
                    <a:pt x="28"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68" name="Freeform 100"/>
            <p:cNvSpPr>
              <a:spLocks/>
            </p:cNvSpPr>
            <p:nvPr/>
          </p:nvSpPr>
          <p:spPr bwMode="auto">
            <a:xfrm>
              <a:off x="2385" y="2240"/>
              <a:ext cx="434" cy="359"/>
            </a:xfrm>
            <a:custGeom>
              <a:avLst/>
              <a:gdLst>
                <a:gd name="T0" fmla="*/ 428 w 434"/>
                <a:gd name="T1" fmla="*/ 14 h 359"/>
                <a:gd name="T2" fmla="*/ 135 w 434"/>
                <a:gd name="T3" fmla="*/ 0 h 359"/>
                <a:gd name="T4" fmla="*/ 14 w 434"/>
                <a:gd name="T5" fmla="*/ 46 h 359"/>
                <a:gd name="T6" fmla="*/ 433 w 434"/>
                <a:gd name="T7" fmla="*/ 70 h 359"/>
                <a:gd name="T8" fmla="*/ 5 w 434"/>
                <a:gd name="T9" fmla="*/ 51 h 359"/>
                <a:gd name="T10" fmla="*/ 0 w 434"/>
                <a:gd name="T11" fmla="*/ 349 h 359"/>
                <a:gd name="T12" fmla="*/ 312 w 434"/>
                <a:gd name="T13" fmla="*/ 358 h 359"/>
              </a:gdLst>
              <a:ahLst/>
              <a:cxnLst>
                <a:cxn ang="0">
                  <a:pos x="T0" y="T1"/>
                </a:cxn>
                <a:cxn ang="0">
                  <a:pos x="T2" y="T3"/>
                </a:cxn>
                <a:cxn ang="0">
                  <a:pos x="T4" y="T5"/>
                </a:cxn>
                <a:cxn ang="0">
                  <a:pos x="T6" y="T7"/>
                </a:cxn>
                <a:cxn ang="0">
                  <a:pos x="T8" y="T9"/>
                </a:cxn>
                <a:cxn ang="0">
                  <a:pos x="T10" y="T11"/>
                </a:cxn>
                <a:cxn ang="0">
                  <a:pos x="T12" y="T13"/>
                </a:cxn>
              </a:cxnLst>
              <a:rect l="0" t="0" r="r" b="b"/>
              <a:pathLst>
                <a:path w="434" h="359">
                  <a:moveTo>
                    <a:pt x="428" y="14"/>
                  </a:moveTo>
                  <a:lnTo>
                    <a:pt x="135" y="0"/>
                  </a:lnTo>
                  <a:lnTo>
                    <a:pt x="14" y="46"/>
                  </a:lnTo>
                  <a:lnTo>
                    <a:pt x="433" y="70"/>
                  </a:lnTo>
                  <a:lnTo>
                    <a:pt x="5" y="51"/>
                  </a:lnTo>
                  <a:lnTo>
                    <a:pt x="0" y="349"/>
                  </a:lnTo>
                  <a:lnTo>
                    <a:pt x="312" y="35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69" name="Freeform 101"/>
            <p:cNvSpPr>
              <a:spLocks/>
            </p:cNvSpPr>
            <p:nvPr/>
          </p:nvSpPr>
          <p:spPr bwMode="auto">
            <a:xfrm>
              <a:off x="3938" y="999"/>
              <a:ext cx="536" cy="1214"/>
            </a:xfrm>
            <a:custGeom>
              <a:avLst/>
              <a:gdLst>
                <a:gd name="T0" fmla="*/ 475 w 536"/>
                <a:gd name="T1" fmla="*/ 400 h 1214"/>
                <a:gd name="T2" fmla="*/ 433 w 536"/>
                <a:gd name="T3" fmla="*/ 446 h 1214"/>
                <a:gd name="T4" fmla="*/ 372 w 536"/>
                <a:gd name="T5" fmla="*/ 488 h 1214"/>
                <a:gd name="T6" fmla="*/ 316 w 536"/>
                <a:gd name="T7" fmla="*/ 516 h 1214"/>
                <a:gd name="T8" fmla="*/ 316 w 536"/>
                <a:gd name="T9" fmla="*/ 455 h 1214"/>
                <a:gd name="T10" fmla="*/ 344 w 536"/>
                <a:gd name="T11" fmla="*/ 437 h 1214"/>
                <a:gd name="T12" fmla="*/ 400 w 536"/>
                <a:gd name="T13" fmla="*/ 414 h 1214"/>
                <a:gd name="T14" fmla="*/ 456 w 536"/>
                <a:gd name="T15" fmla="*/ 376 h 1214"/>
                <a:gd name="T16" fmla="*/ 461 w 536"/>
                <a:gd name="T17" fmla="*/ 321 h 1214"/>
                <a:gd name="T18" fmla="*/ 423 w 536"/>
                <a:gd name="T19" fmla="*/ 279 h 1214"/>
                <a:gd name="T20" fmla="*/ 381 w 536"/>
                <a:gd name="T21" fmla="*/ 302 h 1214"/>
                <a:gd name="T22" fmla="*/ 358 w 536"/>
                <a:gd name="T23" fmla="*/ 330 h 1214"/>
                <a:gd name="T24" fmla="*/ 377 w 536"/>
                <a:gd name="T25" fmla="*/ 302 h 1214"/>
                <a:gd name="T26" fmla="*/ 423 w 536"/>
                <a:gd name="T27" fmla="*/ 256 h 1214"/>
                <a:gd name="T28" fmla="*/ 419 w 536"/>
                <a:gd name="T29" fmla="*/ 204 h 1214"/>
                <a:gd name="T30" fmla="*/ 381 w 536"/>
                <a:gd name="T31" fmla="*/ 223 h 1214"/>
                <a:gd name="T32" fmla="*/ 354 w 536"/>
                <a:gd name="T33" fmla="*/ 177 h 1214"/>
                <a:gd name="T34" fmla="*/ 354 w 536"/>
                <a:gd name="T35" fmla="*/ 177 h 1214"/>
                <a:gd name="T36" fmla="*/ 381 w 536"/>
                <a:gd name="T37" fmla="*/ 191 h 1214"/>
                <a:gd name="T38" fmla="*/ 307 w 536"/>
                <a:gd name="T39" fmla="*/ 153 h 1214"/>
                <a:gd name="T40" fmla="*/ 265 w 536"/>
                <a:gd name="T41" fmla="*/ 102 h 1214"/>
                <a:gd name="T42" fmla="*/ 274 w 536"/>
                <a:gd name="T43" fmla="*/ 51 h 1214"/>
                <a:gd name="T44" fmla="*/ 326 w 536"/>
                <a:gd name="T45" fmla="*/ 14 h 1214"/>
                <a:gd name="T46" fmla="*/ 381 w 536"/>
                <a:gd name="T47" fmla="*/ 0 h 1214"/>
                <a:gd name="T48" fmla="*/ 437 w 536"/>
                <a:gd name="T49" fmla="*/ 5 h 1214"/>
                <a:gd name="T50" fmla="*/ 498 w 536"/>
                <a:gd name="T51" fmla="*/ 60 h 1214"/>
                <a:gd name="T52" fmla="*/ 535 w 536"/>
                <a:gd name="T53" fmla="*/ 112 h 1214"/>
                <a:gd name="T54" fmla="*/ 535 w 536"/>
                <a:gd name="T55" fmla="*/ 167 h 1214"/>
                <a:gd name="T56" fmla="*/ 521 w 536"/>
                <a:gd name="T57" fmla="*/ 223 h 1214"/>
                <a:gd name="T58" fmla="*/ 493 w 536"/>
                <a:gd name="T59" fmla="*/ 279 h 1214"/>
                <a:gd name="T60" fmla="*/ 470 w 536"/>
                <a:gd name="T61" fmla="*/ 335 h 1214"/>
                <a:gd name="T62" fmla="*/ 470 w 536"/>
                <a:gd name="T63" fmla="*/ 390 h 1214"/>
                <a:gd name="T64" fmla="*/ 488 w 536"/>
                <a:gd name="T65" fmla="*/ 446 h 1214"/>
                <a:gd name="T66" fmla="*/ 521 w 536"/>
                <a:gd name="T67" fmla="*/ 502 h 1214"/>
                <a:gd name="T68" fmla="*/ 512 w 536"/>
                <a:gd name="T69" fmla="*/ 502 h 1214"/>
                <a:gd name="T70" fmla="*/ 451 w 536"/>
                <a:gd name="T71" fmla="*/ 479 h 1214"/>
                <a:gd name="T72" fmla="*/ 405 w 536"/>
                <a:gd name="T73" fmla="*/ 511 h 1214"/>
                <a:gd name="T74" fmla="*/ 377 w 536"/>
                <a:gd name="T75" fmla="*/ 572 h 1214"/>
                <a:gd name="T76" fmla="*/ 349 w 536"/>
                <a:gd name="T77" fmla="*/ 623 h 1214"/>
                <a:gd name="T78" fmla="*/ 335 w 536"/>
                <a:gd name="T79" fmla="*/ 683 h 1214"/>
                <a:gd name="T80" fmla="*/ 316 w 536"/>
                <a:gd name="T81" fmla="*/ 739 h 1214"/>
                <a:gd name="T82" fmla="*/ 307 w 536"/>
                <a:gd name="T83" fmla="*/ 795 h 1214"/>
                <a:gd name="T84" fmla="*/ 288 w 536"/>
                <a:gd name="T85" fmla="*/ 813 h 1214"/>
                <a:gd name="T86" fmla="*/ 247 w 536"/>
                <a:gd name="T87" fmla="*/ 869 h 1214"/>
                <a:gd name="T88" fmla="*/ 205 w 536"/>
                <a:gd name="T89" fmla="*/ 925 h 1214"/>
                <a:gd name="T90" fmla="*/ 158 w 536"/>
                <a:gd name="T91" fmla="*/ 985 h 1214"/>
                <a:gd name="T92" fmla="*/ 130 w 536"/>
                <a:gd name="T93" fmla="*/ 1013 h 1214"/>
                <a:gd name="T94" fmla="*/ 126 w 536"/>
                <a:gd name="T95" fmla="*/ 1074 h 1214"/>
                <a:gd name="T96" fmla="*/ 186 w 536"/>
                <a:gd name="T97" fmla="*/ 1111 h 1214"/>
                <a:gd name="T98" fmla="*/ 158 w 536"/>
                <a:gd name="T99" fmla="*/ 1167 h 1214"/>
                <a:gd name="T100" fmla="*/ 107 w 536"/>
                <a:gd name="T101" fmla="*/ 1213 h 1214"/>
                <a:gd name="T102" fmla="*/ 74 w 536"/>
                <a:gd name="T103" fmla="*/ 1208 h 1214"/>
                <a:gd name="T104" fmla="*/ 65 w 536"/>
                <a:gd name="T105" fmla="*/ 1190 h 1214"/>
                <a:gd name="T106" fmla="*/ 0 w 536"/>
                <a:gd name="T107" fmla="*/ 1199 h 1214"/>
                <a:gd name="T108" fmla="*/ 60 w 536"/>
                <a:gd name="T109" fmla="*/ 1162 h 1214"/>
                <a:gd name="T110" fmla="*/ 60 w 536"/>
                <a:gd name="T111" fmla="*/ 1148 h 1214"/>
                <a:gd name="T112" fmla="*/ 74 w 536"/>
                <a:gd name="T113" fmla="*/ 1120 h 1214"/>
                <a:gd name="T114" fmla="*/ 14 w 536"/>
                <a:gd name="T115" fmla="*/ 1115 h 1214"/>
                <a:gd name="T116" fmla="*/ 14 w 536"/>
                <a:gd name="T117" fmla="*/ 1088 h 1214"/>
                <a:gd name="T118" fmla="*/ 65 w 536"/>
                <a:gd name="T119" fmla="*/ 1055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6" h="1214">
                  <a:moveTo>
                    <a:pt x="465" y="358"/>
                  </a:moveTo>
                  <a:lnTo>
                    <a:pt x="465" y="372"/>
                  </a:lnTo>
                  <a:lnTo>
                    <a:pt x="470" y="386"/>
                  </a:lnTo>
                  <a:lnTo>
                    <a:pt x="475" y="400"/>
                  </a:lnTo>
                  <a:lnTo>
                    <a:pt x="475" y="414"/>
                  </a:lnTo>
                  <a:lnTo>
                    <a:pt x="461" y="428"/>
                  </a:lnTo>
                  <a:lnTo>
                    <a:pt x="447" y="437"/>
                  </a:lnTo>
                  <a:lnTo>
                    <a:pt x="433" y="446"/>
                  </a:lnTo>
                  <a:lnTo>
                    <a:pt x="414" y="460"/>
                  </a:lnTo>
                  <a:lnTo>
                    <a:pt x="400" y="469"/>
                  </a:lnTo>
                  <a:lnTo>
                    <a:pt x="386" y="479"/>
                  </a:lnTo>
                  <a:lnTo>
                    <a:pt x="372" y="488"/>
                  </a:lnTo>
                  <a:lnTo>
                    <a:pt x="358" y="497"/>
                  </a:lnTo>
                  <a:lnTo>
                    <a:pt x="344" y="502"/>
                  </a:lnTo>
                  <a:lnTo>
                    <a:pt x="330" y="511"/>
                  </a:lnTo>
                  <a:lnTo>
                    <a:pt x="316" y="516"/>
                  </a:lnTo>
                  <a:lnTo>
                    <a:pt x="316" y="502"/>
                  </a:lnTo>
                  <a:lnTo>
                    <a:pt x="316" y="488"/>
                  </a:lnTo>
                  <a:lnTo>
                    <a:pt x="316" y="469"/>
                  </a:lnTo>
                  <a:lnTo>
                    <a:pt x="316" y="455"/>
                  </a:lnTo>
                  <a:lnTo>
                    <a:pt x="316" y="442"/>
                  </a:lnTo>
                  <a:lnTo>
                    <a:pt x="316" y="428"/>
                  </a:lnTo>
                  <a:lnTo>
                    <a:pt x="330" y="432"/>
                  </a:lnTo>
                  <a:lnTo>
                    <a:pt x="344" y="437"/>
                  </a:lnTo>
                  <a:lnTo>
                    <a:pt x="358" y="437"/>
                  </a:lnTo>
                  <a:lnTo>
                    <a:pt x="372" y="428"/>
                  </a:lnTo>
                  <a:lnTo>
                    <a:pt x="386" y="423"/>
                  </a:lnTo>
                  <a:lnTo>
                    <a:pt x="400" y="414"/>
                  </a:lnTo>
                  <a:lnTo>
                    <a:pt x="414" y="404"/>
                  </a:lnTo>
                  <a:lnTo>
                    <a:pt x="428" y="390"/>
                  </a:lnTo>
                  <a:lnTo>
                    <a:pt x="442" y="386"/>
                  </a:lnTo>
                  <a:lnTo>
                    <a:pt x="456" y="376"/>
                  </a:lnTo>
                  <a:lnTo>
                    <a:pt x="461" y="363"/>
                  </a:lnTo>
                  <a:lnTo>
                    <a:pt x="461" y="349"/>
                  </a:lnTo>
                  <a:lnTo>
                    <a:pt x="461" y="335"/>
                  </a:lnTo>
                  <a:lnTo>
                    <a:pt x="461" y="321"/>
                  </a:lnTo>
                  <a:lnTo>
                    <a:pt x="461" y="307"/>
                  </a:lnTo>
                  <a:lnTo>
                    <a:pt x="447" y="297"/>
                  </a:lnTo>
                  <a:lnTo>
                    <a:pt x="433" y="293"/>
                  </a:lnTo>
                  <a:lnTo>
                    <a:pt x="423" y="279"/>
                  </a:lnTo>
                  <a:lnTo>
                    <a:pt x="409" y="274"/>
                  </a:lnTo>
                  <a:lnTo>
                    <a:pt x="395" y="274"/>
                  </a:lnTo>
                  <a:lnTo>
                    <a:pt x="386" y="288"/>
                  </a:lnTo>
                  <a:lnTo>
                    <a:pt x="381" y="302"/>
                  </a:lnTo>
                  <a:lnTo>
                    <a:pt x="372" y="316"/>
                  </a:lnTo>
                  <a:lnTo>
                    <a:pt x="358" y="321"/>
                  </a:lnTo>
                  <a:lnTo>
                    <a:pt x="372" y="325"/>
                  </a:lnTo>
                  <a:lnTo>
                    <a:pt x="358" y="330"/>
                  </a:lnTo>
                  <a:lnTo>
                    <a:pt x="349" y="344"/>
                  </a:lnTo>
                  <a:lnTo>
                    <a:pt x="349" y="325"/>
                  </a:lnTo>
                  <a:lnTo>
                    <a:pt x="358" y="311"/>
                  </a:lnTo>
                  <a:lnTo>
                    <a:pt x="377" y="302"/>
                  </a:lnTo>
                  <a:lnTo>
                    <a:pt x="386" y="288"/>
                  </a:lnTo>
                  <a:lnTo>
                    <a:pt x="400" y="279"/>
                  </a:lnTo>
                  <a:lnTo>
                    <a:pt x="409" y="265"/>
                  </a:lnTo>
                  <a:lnTo>
                    <a:pt x="423" y="256"/>
                  </a:lnTo>
                  <a:lnTo>
                    <a:pt x="428" y="242"/>
                  </a:lnTo>
                  <a:lnTo>
                    <a:pt x="428" y="228"/>
                  </a:lnTo>
                  <a:lnTo>
                    <a:pt x="428" y="214"/>
                  </a:lnTo>
                  <a:lnTo>
                    <a:pt x="419" y="204"/>
                  </a:lnTo>
                  <a:lnTo>
                    <a:pt x="405" y="195"/>
                  </a:lnTo>
                  <a:lnTo>
                    <a:pt x="391" y="200"/>
                  </a:lnTo>
                  <a:lnTo>
                    <a:pt x="395" y="214"/>
                  </a:lnTo>
                  <a:lnTo>
                    <a:pt x="381" y="223"/>
                  </a:lnTo>
                  <a:lnTo>
                    <a:pt x="368" y="214"/>
                  </a:lnTo>
                  <a:lnTo>
                    <a:pt x="368" y="200"/>
                  </a:lnTo>
                  <a:lnTo>
                    <a:pt x="368" y="186"/>
                  </a:lnTo>
                  <a:lnTo>
                    <a:pt x="354" y="177"/>
                  </a:lnTo>
                  <a:lnTo>
                    <a:pt x="368" y="177"/>
                  </a:lnTo>
                  <a:lnTo>
                    <a:pt x="381" y="177"/>
                  </a:lnTo>
                  <a:lnTo>
                    <a:pt x="368" y="177"/>
                  </a:lnTo>
                  <a:lnTo>
                    <a:pt x="354" y="177"/>
                  </a:lnTo>
                  <a:lnTo>
                    <a:pt x="340" y="167"/>
                  </a:lnTo>
                  <a:lnTo>
                    <a:pt x="354" y="172"/>
                  </a:lnTo>
                  <a:lnTo>
                    <a:pt x="368" y="181"/>
                  </a:lnTo>
                  <a:lnTo>
                    <a:pt x="381" y="191"/>
                  </a:lnTo>
                  <a:lnTo>
                    <a:pt x="372" y="177"/>
                  </a:lnTo>
                  <a:lnTo>
                    <a:pt x="358" y="172"/>
                  </a:lnTo>
                  <a:lnTo>
                    <a:pt x="340" y="167"/>
                  </a:lnTo>
                  <a:lnTo>
                    <a:pt x="307" y="153"/>
                  </a:lnTo>
                  <a:lnTo>
                    <a:pt x="293" y="139"/>
                  </a:lnTo>
                  <a:lnTo>
                    <a:pt x="279" y="130"/>
                  </a:lnTo>
                  <a:lnTo>
                    <a:pt x="274" y="116"/>
                  </a:lnTo>
                  <a:lnTo>
                    <a:pt x="265" y="102"/>
                  </a:lnTo>
                  <a:lnTo>
                    <a:pt x="251" y="88"/>
                  </a:lnTo>
                  <a:lnTo>
                    <a:pt x="251" y="74"/>
                  </a:lnTo>
                  <a:lnTo>
                    <a:pt x="265" y="65"/>
                  </a:lnTo>
                  <a:lnTo>
                    <a:pt x="274" y="51"/>
                  </a:lnTo>
                  <a:lnTo>
                    <a:pt x="284" y="37"/>
                  </a:lnTo>
                  <a:lnTo>
                    <a:pt x="298" y="28"/>
                  </a:lnTo>
                  <a:lnTo>
                    <a:pt x="312" y="23"/>
                  </a:lnTo>
                  <a:lnTo>
                    <a:pt x="326" y="14"/>
                  </a:lnTo>
                  <a:lnTo>
                    <a:pt x="340" y="9"/>
                  </a:lnTo>
                  <a:lnTo>
                    <a:pt x="354" y="5"/>
                  </a:lnTo>
                  <a:lnTo>
                    <a:pt x="368" y="0"/>
                  </a:lnTo>
                  <a:lnTo>
                    <a:pt x="381" y="0"/>
                  </a:lnTo>
                  <a:lnTo>
                    <a:pt x="395" y="0"/>
                  </a:lnTo>
                  <a:lnTo>
                    <a:pt x="409" y="0"/>
                  </a:lnTo>
                  <a:lnTo>
                    <a:pt x="423" y="0"/>
                  </a:lnTo>
                  <a:lnTo>
                    <a:pt x="437" y="5"/>
                  </a:lnTo>
                  <a:lnTo>
                    <a:pt x="451" y="19"/>
                  </a:lnTo>
                  <a:lnTo>
                    <a:pt x="465" y="33"/>
                  </a:lnTo>
                  <a:lnTo>
                    <a:pt x="479" y="42"/>
                  </a:lnTo>
                  <a:lnTo>
                    <a:pt x="498" y="60"/>
                  </a:lnTo>
                  <a:lnTo>
                    <a:pt x="535" y="70"/>
                  </a:lnTo>
                  <a:lnTo>
                    <a:pt x="535" y="84"/>
                  </a:lnTo>
                  <a:lnTo>
                    <a:pt x="535" y="98"/>
                  </a:lnTo>
                  <a:lnTo>
                    <a:pt x="535" y="112"/>
                  </a:lnTo>
                  <a:lnTo>
                    <a:pt x="535" y="125"/>
                  </a:lnTo>
                  <a:lnTo>
                    <a:pt x="535" y="139"/>
                  </a:lnTo>
                  <a:lnTo>
                    <a:pt x="535" y="153"/>
                  </a:lnTo>
                  <a:lnTo>
                    <a:pt x="535" y="167"/>
                  </a:lnTo>
                  <a:lnTo>
                    <a:pt x="535" y="181"/>
                  </a:lnTo>
                  <a:lnTo>
                    <a:pt x="526" y="195"/>
                  </a:lnTo>
                  <a:lnTo>
                    <a:pt x="521" y="209"/>
                  </a:lnTo>
                  <a:lnTo>
                    <a:pt x="521" y="223"/>
                  </a:lnTo>
                  <a:lnTo>
                    <a:pt x="516" y="237"/>
                  </a:lnTo>
                  <a:lnTo>
                    <a:pt x="507" y="251"/>
                  </a:lnTo>
                  <a:lnTo>
                    <a:pt x="502" y="265"/>
                  </a:lnTo>
                  <a:lnTo>
                    <a:pt x="493" y="279"/>
                  </a:lnTo>
                  <a:lnTo>
                    <a:pt x="484" y="293"/>
                  </a:lnTo>
                  <a:lnTo>
                    <a:pt x="479" y="307"/>
                  </a:lnTo>
                  <a:lnTo>
                    <a:pt x="475" y="321"/>
                  </a:lnTo>
                  <a:lnTo>
                    <a:pt x="470" y="335"/>
                  </a:lnTo>
                  <a:lnTo>
                    <a:pt x="470" y="349"/>
                  </a:lnTo>
                  <a:lnTo>
                    <a:pt x="470" y="363"/>
                  </a:lnTo>
                  <a:lnTo>
                    <a:pt x="470" y="376"/>
                  </a:lnTo>
                  <a:lnTo>
                    <a:pt x="470" y="390"/>
                  </a:lnTo>
                  <a:lnTo>
                    <a:pt x="470" y="404"/>
                  </a:lnTo>
                  <a:lnTo>
                    <a:pt x="475" y="418"/>
                  </a:lnTo>
                  <a:lnTo>
                    <a:pt x="484" y="432"/>
                  </a:lnTo>
                  <a:lnTo>
                    <a:pt x="488" y="446"/>
                  </a:lnTo>
                  <a:lnTo>
                    <a:pt x="498" y="460"/>
                  </a:lnTo>
                  <a:lnTo>
                    <a:pt x="502" y="474"/>
                  </a:lnTo>
                  <a:lnTo>
                    <a:pt x="512" y="488"/>
                  </a:lnTo>
                  <a:lnTo>
                    <a:pt x="521" y="502"/>
                  </a:lnTo>
                  <a:lnTo>
                    <a:pt x="521" y="516"/>
                  </a:lnTo>
                  <a:lnTo>
                    <a:pt x="521" y="530"/>
                  </a:lnTo>
                  <a:lnTo>
                    <a:pt x="521" y="516"/>
                  </a:lnTo>
                  <a:lnTo>
                    <a:pt x="512" y="502"/>
                  </a:lnTo>
                  <a:lnTo>
                    <a:pt x="502" y="488"/>
                  </a:lnTo>
                  <a:lnTo>
                    <a:pt x="488" y="483"/>
                  </a:lnTo>
                  <a:lnTo>
                    <a:pt x="470" y="479"/>
                  </a:lnTo>
                  <a:lnTo>
                    <a:pt x="451" y="479"/>
                  </a:lnTo>
                  <a:lnTo>
                    <a:pt x="437" y="479"/>
                  </a:lnTo>
                  <a:lnTo>
                    <a:pt x="423" y="483"/>
                  </a:lnTo>
                  <a:lnTo>
                    <a:pt x="414" y="497"/>
                  </a:lnTo>
                  <a:lnTo>
                    <a:pt x="405" y="511"/>
                  </a:lnTo>
                  <a:lnTo>
                    <a:pt x="395" y="525"/>
                  </a:lnTo>
                  <a:lnTo>
                    <a:pt x="391" y="539"/>
                  </a:lnTo>
                  <a:lnTo>
                    <a:pt x="391" y="553"/>
                  </a:lnTo>
                  <a:lnTo>
                    <a:pt x="377" y="572"/>
                  </a:lnTo>
                  <a:lnTo>
                    <a:pt x="363" y="581"/>
                  </a:lnTo>
                  <a:lnTo>
                    <a:pt x="358" y="595"/>
                  </a:lnTo>
                  <a:lnTo>
                    <a:pt x="354" y="609"/>
                  </a:lnTo>
                  <a:lnTo>
                    <a:pt x="349" y="623"/>
                  </a:lnTo>
                  <a:lnTo>
                    <a:pt x="349" y="637"/>
                  </a:lnTo>
                  <a:lnTo>
                    <a:pt x="344" y="651"/>
                  </a:lnTo>
                  <a:lnTo>
                    <a:pt x="340" y="665"/>
                  </a:lnTo>
                  <a:lnTo>
                    <a:pt x="335" y="683"/>
                  </a:lnTo>
                  <a:lnTo>
                    <a:pt x="335" y="697"/>
                  </a:lnTo>
                  <a:lnTo>
                    <a:pt x="335" y="711"/>
                  </a:lnTo>
                  <a:lnTo>
                    <a:pt x="321" y="725"/>
                  </a:lnTo>
                  <a:lnTo>
                    <a:pt x="316" y="739"/>
                  </a:lnTo>
                  <a:lnTo>
                    <a:pt x="316" y="753"/>
                  </a:lnTo>
                  <a:lnTo>
                    <a:pt x="316" y="767"/>
                  </a:lnTo>
                  <a:lnTo>
                    <a:pt x="316" y="781"/>
                  </a:lnTo>
                  <a:lnTo>
                    <a:pt x="307" y="795"/>
                  </a:lnTo>
                  <a:lnTo>
                    <a:pt x="326" y="804"/>
                  </a:lnTo>
                  <a:lnTo>
                    <a:pt x="312" y="799"/>
                  </a:lnTo>
                  <a:lnTo>
                    <a:pt x="298" y="799"/>
                  </a:lnTo>
                  <a:lnTo>
                    <a:pt x="288" y="813"/>
                  </a:lnTo>
                  <a:lnTo>
                    <a:pt x="270" y="827"/>
                  </a:lnTo>
                  <a:lnTo>
                    <a:pt x="261" y="841"/>
                  </a:lnTo>
                  <a:lnTo>
                    <a:pt x="256" y="855"/>
                  </a:lnTo>
                  <a:lnTo>
                    <a:pt x="247" y="869"/>
                  </a:lnTo>
                  <a:lnTo>
                    <a:pt x="233" y="883"/>
                  </a:lnTo>
                  <a:lnTo>
                    <a:pt x="223" y="897"/>
                  </a:lnTo>
                  <a:lnTo>
                    <a:pt x="214" y="911"/>
                  </a:lnTo>
                  <a:lnTo>
                    <a:pt x="205" y="925"/>
                  </a:lnTo>
                  <a:lnTo>
                    <a:pt x="191" y="939"/>
                  </a:lnTo>
                  <a:lnTo>
                    <a:pt x="172" y="953"/>
                  </a:lnTo>
                  <a:lnTo>
                    <a:pt x="158" y="971"/>
                  </a:lnTo>
                  <a:lnTo>
                    <a:pt x="158" y="985"/>
                  </a:lnTo>
                  <a:lnTo>
                    <a:pt x="158" y="999"/>
                  </a:lnTo>
                  <a:lnTo>
                    <a:pt x="158" y="1013"/>
                  </a:lnTo>
                  <a:lnTo>
                    <a:pt x="144" y="1018"/>
                  </a:lnTo>
                  <a:lnTo>
                    <a:pt x="130" y="1013"/>
                  </a:lnTo>
                  <a:lnTo>
                    <a:pt x="116" y="1022"/>
                  </a:lnTo>
                  <a:lnTo>
                    <a:pt x="112" y="1036"/>
                  </a:lnTo>
                  <a:lnTo>
                    <a:pt x="112" y="1055"/>
                  </a:lnTo>
                  <a:lnTo>
                    <a:pt x="126" y="1074"/>
                  </a:lnTo>
                  <a:lnTo>
                    <a:pt x="140" y="1083"/>
                  </a:lnTo>
                  <a:lnTo>
                    <a:pt x="158" y="1097"/>
                  </a:lnTo>
                  <a:lnTo>
                    <a:pt x="172" y="1106"/>
                  </a:lnTo>
                  <a:lnTo>
                    <a:pt x="186" y="1111"/>
                  </a:lnTo>
                  <a:lnTo>
                    <a:pt x="181" y="1125"/>
                  </a:lnTo>
                  <a:lnTo>
                    <a:pt x="167" y="1139"/>
                  </a:lnTo>
                  <a:lnTo>
                    <a:pt x="163" y="1153"/>
                  </a:lnTo>
                  <a:lnTo>
                    <a:pt x="158" y="1167"/>
                  </a:lnTo>
                  <a:lnTo>
                    <a:pt x="149" y="1180"/>
                  </a:lnTo>
                  <a:lnTo>
                    <a:pt x="135" y="1194"/>
                  </a:lnTo>
                  <a:lnTo>
                    <a:pt x="121" y="1204"/>
                  </a:lnTo>
                  <a:lnTo>
                    <a:pt x="107" y="1213"/>
                  </a:lnTo>
                  <a:lnTo>
                    <a:pt x="107" y="1199"/>
                  </a:lnTo>
                  <a:lnTo>
                    <a:pt x="88" y="1213"/>
                  </a:lnTo>
                  <a:lnTo>
                    <a:pt x="88" y="1199"/>
                  </a:lnTo>
                  <a:lnTo>
                    <a:pt x="74" y="1208"/>
                  </a:lnTo>
                  <a:lnTo>
                    <a:pt x="60" y="1213"/>
                  </a:lnTo>
                  <a:lnTo>
                    <a:pt x="47" y="1213"/>
                  </a:lnTo>
                  <a:lnTo>
                    <a:pt x="51" y="1199"/>
                  </a:lnTo>
                  <a:lnTo>
                    <a:pt x="65" y="1190"/>
                  </a:lnTo>
                  <a:lnTo>
                    <a:pt x="47" y="1190"/>
                  </a:lnTo>
                  <a:lnTo>
                    <a:pt x="33" y="1194"/>
                  </a:lnTo>
                  <a:lnTo>
                    <a:pt x="14" y="1208"/>
                  </a:lnTo>
                  <a:lnTo>
                    <a:pt x="0" y="1199"/>
                  </a:lnTo>
                  <a:lnTo>
                    <a:pt x="0" y="1185"/>
                  </a:lnTo>
                  <a:lnTo>
                    <a:pt x="28" y="1176"/>
                  </a:lnTo>
                  <a:lnTo>
                    <a:pt x="47" y="1176"/>
                  </a:lnTo>
                  <a:lnTo>
                    <a:pt x="60" y="1162"/>
                  </a:lnTo>
                  <a:lnTo>
                    <a:pt x="42" y="1162"/>
                  </a:lnTo>
                  <a:lnTo>
                    <a:pt x="65" y="1162"/>
                  </a:lnTo>
                  <a:lnTo>
                    <a:pt x="74" y="1148"/>
                  </a:lnTo>
                  <a:lnTo>
                    <a:pt x="60" y="1148"/>
                  </a:lnTo>
                  <a:lnTo>
                    <a:pt x="47" y="1162"/>
                  </a:lnTo>
                  <a:lnTo>
                    <a:pt x="47" y="1143"/>
                  </a:lnTo>
                  <a:lnTo>
                    <a:pt x="60" y="1129"/>
                  </a:lnTo>
                  <a:lnTo>
                    <a:pt x="74" y="1120"/>
                  </a:lnTo>
                  <a:lnTo>
                    <a:pt x="60" y="1111"/>
                  </a:lnTo>
                  <a:lnTo>
                    <a:pt x="42" y="1111"/>
                  </a:lnTo>
                  <a:lnTo>
                    <a:pt x="28" y="1115"/>
                  </a:lnTo>
                  <a:lnTo>
                    <a:pt x="14" y="1115"/>
                  </a:lnTo>
                  <a:lnTo>
                    <a:pt x="0" y="1115"/>
                  </a:lnTo>
                  <a:lnTo>
                    <a:pt x="14" y="1106"/>
                  </a:lnTo>
                  <a:lnTo>
                    <a:pt x="0" y="1097"/>
                  </a:lnTo>
                  <a:lnTo>
                    <a:pt x="14" y="1088"/>
                  </a:lnTo>
                  <a:lnTo>
                    <a:pt x="28" y="1078"/>
                  </a:lnTo>
                  <a:lnTo>
                    <a:pt x="37" y="1064"/>
                  </a:lnTo>
                  <a:lnTo>
                    <a:pt x="51" y="1060"/>
                  </a:lnTo>
                  <a:lnTo>
                    <a:pt x="65" y="1055"/>
                  </a:lnTo>
                  <a:lnTo>
                    <a:pt x="84" y="1050"/>
                  </a:lnTo>
                  <a:lnTo>
                    <a:pt x="98" y="1046"/>
                  </a:lnTo>
                  <a:lnTo>
                    <a:pt x="130" y="1046"/>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70" name="Freeform 102"/>
            <p:cNvSpPr>
              <a:spLocks/>
            </p:cNvSpPr>
            <p:nvPr/>
          </p:nvSpPr>
          <p:spPr bwMode="auto">
            <a:xfrm>
              <a:off x="3985" y="1111"/>
              <a:ext cx="270" cy="725"/>
            </a:xfrm>
            <a:custGeom>
              <a:avLst/>
              <a:gdLst>
                <a:gd name="T0" fmla="*/ 199 w 270"/>
                <a:gd name="T1" fmla="*/ 14 h 725"/>
                <a:gd name="T2" fmla="*/ 195 w 270"/>
                <a:gd name="T3" fmla="*/ 42 h 725"/>
                <a:gd name="T4" fmla="*/ 190 w 270"/>
                <a:gd name="T5" fmla="*/ 70 h 725"/>
                <a:gd name="T6" fmla="*/ 186 w 270"/>
                <a:gd name="T7" fmla="*/ 102 h 725"/>
                <a:gd name="T8" fmla="*/ 172 w 270"/>
                <a:gd name="T9" fmla="*/ 130 h 725"/>
                <a:gd name="T10" fmla="*/ 167 w 270"/>
                <a:gd name="T11" fmla="*/ 158 h 725"/>
                <a:gd name="T12" fmla="*/ 195 w 270"/>
                <a:gd name="T13" fmla="*/ 158 h 725"/>
                <a:gd name="T14" fmla="*/ 213 w 270"/>
                <a:gd name="T15" fmla="*/ 144 h 725"/>
                <a:gd name="T16" fmla="*/ 186 w 270"/>
                <a:gd name="T17" fmla="*/ 153 h 725"/>
                <a:gd name="T18" fmla="*/ 204 w 270"/>
                <a:gd name="T19" fmla="*/ 181 h 725"/>
                <a:gd name="T20" fmla="*/ 204 w 270"/>
                <a:gd name="T21" fmla="*/ 181 h 725"/>
                <a:gd name="T22" fmla="*/ 190 w 270"/>
                <a:gd name="T23" fmla="*/ 167 h 725"/>
                <a:gd name="T24" fmla="*/ 199 w 270"/>
                <a:gd name="T25" fmla="*/ 195 h 725"/>
                <a:gd name="T26" fmla="*/ 199 w 270"/>
                <a:gd name="T27" fmla="*/ 223 h 725"/>
                <a:gd name="T28" fmla="*/ 227 w 270"/>
                <a:gd name="T29" fmla="*/ 246 h 725"/>
                <a:gd name="T30" fmla="*/ 255 w 270"/>
                <a:gd name="T31" fmla="*/ 260 h 725"/>
                <a:gd name="T32" fmla="*/ 269 w 270"/>
                <a:gd name="T33" fmla="*/ 260 h 725"/>
                <a:gd name="T34" fmla="*/ 264 w 270"/>
                <a:gd name="T35" fmla="*/ 288 h 725"/>
                <a:gd name="T36" fmla="*/ 264 w 270"/>
                <a:gd name="T37" fmla="*/ 316 h 725"/>
                <a:gd name="T38" fmla="*/ 241 w 270"/>
                <a:gd name="T39" fmla="*/ 343 h 725"/>
                <a:gd name="T40" fmla="*/ 227 w 270"/>
                <a:gd name="T41" fmla="*/ 371 h 725"/>
                <a:gd name="T42" fmla="*/ 250 w 270"/>
                <a:gd name="T43" fmla="*/ 376 h 725"/>
                <a:gd name="T44" fmla="*/ 246 w 270"/>
                <a:gd name="T45" fmla="*/ 371 h 725"/>
                <a:gd name="T46" fmla="*/ 227 w 270"/>
                <a:gd name="T47" fmla="*/ 362 h 725"/>
                <a:gd name="T48" fmla="*/ 209 w 270"/>
                <a:gd name="T49" fmla="*/ 357 h 725"/>
                <a:gd name="T50" fmla="*/ 181 w 270"/>
                <a:gd name="T51" fmla="*/ 381 h 725"/>
                <a:gd name="T52" fmla="*/ 167 w 270"/>
                <a:gd name="T53" fmla="*/ 408 h 725"/>
                <a:gd name="T54" fmla="*/ 158 w 270"/>
                <a:gd name="T55" fmla="*/ 436 h 725"/>
                <a:gd name="T56" fmla="*/ 139 w 270"/>
                <a:gd name="T57" fmla="*/ 464 h 725"/>
                <a:gd name="T58" fmla="*/ 125 w 270"/>
                <a:gd name="T59" fmla="*/ 492 h 725"/>
                <a:gd name="T60" fmla="*/ 116 w 270"/>
                <a:gd name="T61" fmla="*/ 520 h 725"/>
                <a:gd name="T62" fmla="*/ 111 w 270"/>
                <a:gd name="T63" fmla="*/ 548 h 725"/>
                <a:gd name="T64" fmla="*/ 93 w 270"/>
                <a:gd name="T65" fmla="*/ 575 h 725"/>
                <a:gd name="T66" fmla="*/ 88 w 270"/>
                <a:gd name="T67" fmla="*/ 603 h 725"/>
                <a:gd name="T68" fmla="*/ 74 w 270"/>
                <a:gd name="T69" fmla="*/ 631 h 725"/>
                <a:gd name="T70" fmla="*/ 56 w 270"/>
                <a:gd name="T71" fmla="*/ 659 h 725"/>
                <a:gd name="T72" fmla="*/ 51 w 270"/>
                <a:gd name="T73" fmla="*/ 687 h 725"/>
                <a:gd name="T74" fmla="*/ 37 w 270"/>
                <a:gd name="T75" fmla="*/ 687 h 725"/>
                <a:gd name="T76" fmla="*/ 9 w 270"/>
                <a:gd name="T77" fmla="*/ 71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725">
                  <a:moveTo>
                    <a:pt x="213" y="0"/>
                  </a:moveTo>
                  <a:lnTo>
                    <a:pt x="199" y="14"/>
                  </a:lnTo>
                  <a:lnTo>
                    <a:pt x="195" y="28"/>
                  </a:lnTo>
                  <a:lnTo>
                    <a:pt x="195" y="42"/>
                  </a:lnTo>
                  <a:lnTo>
                    <a:pt x="190" y="56"/>
                  </a:lnTo>
                  <a:lnTo>
                    <a:pt x="190" y="70"/>
                  </a:lnTo>
                  <a:lnTo>
                    <a:pt x="190" y="84"/>
                  </a:lnTo>
                  <a:lnTo>
                    <a:pt x="186" y="102"/>
                  </a:lnTo>
                  <a:lnTo>
                    <a:pt x="176" y="116"/>
                  </a:lnTo>
                  <a:lnTo>
                    <a:pt x="172" y="130"/>
                  </a:lnTo>
                  <a:lnTo>
                    <a:pt x="172" y="144"/>
                  </a:lnTo>
                  <a:lnTo>
                    <a:pt x="167" y="158"/>
                  </a:lnTo>
                  <a:lnTo>
                    <a:pt x="181" y="158"/>
                  </a:lnTo>
                  <a:lnTo>
                    <a:pt x="195" y="158"/>
                  </a:lnTo>
                  <a:lnTo>
                    <a:pt x="209" y="158"/>
                  </a:lnTo>
                  <a:lnTo>
                    <a:pt x="213" y="144"/>
                  </a:lnTo>
                  <a:lnTo>
                    <a:pt x="199" y="149"/>
                  </a:lnTo>
                  <a:lnTo>
                    <a:pt x="186" y="153"/>
                  </a:lnTo>
                  <a:lnTo>
                    <a:pt x="199" y="167"/>
                  </a:lnTo>
                  <a:lnTo>
                    <a:pt x="204" y="181"/>
                  </a:lnTo>
                  <a:lnTo>
                    <a:pt x="218" y="186"/>
                  </a:lnTo>
                  <a:lnTo>
                    <a:pt x="204" y="181"/>
                  </a:lnTo>
                  <a:lnTo>
                    <a:pt x="190" y="181"/>
                  </a:lnTo>
                  <a:lnTo>
                    <a:pt x="190" y="167"/>
                  </a:lnTo>
                  <a:lnTo>
                    <a:pt x="199" y="181"/>
                  </a:lnTo>
                  <a:lnTo>
                    <a:pt x="199" y="195"/>
                  </a:lnTo>
                  <a:lnTo>
                    <a:pt x="199" y="209"/>
                  </a:lnTo>
                  <a:lnTo>
                    <a:pt x="199" y="223"/>
                  </a:lnTo>
                  <a:lnTo>
                    <a:pt x="209" y="237"/>
                  </a:lnTo>
                  <a:lnTo>
                    <a:pt x="227" y="246"/>
                  </a:lnTo>
                  <a:lnTo>
                    <a:pt x="241" y="251"/>
                  </a:lnTo>
                  <a:lnTo>
                    <a:pt x="255" y="260"/>
                  </a:lnTo>
                  <a:lnTo>
                    <a:pt x="260" y="246"/>
                  </a:lnTo>
                  <a:lnTo>
                    <a:pt x="269" y="260"/>
                  </a:lnTo>
                  <a:lnTo>
                    <a:pt x="264" y="274"/>
                  </a:lnTo>
                  <a:lnTo>
                    <a:pt x="264" y="288"/>
                  </a:lnTo>
                  <a:lnTo>
                    <a:pt x="264" y="302"/>
                  </a:lnTo>
                  <a:lnTo>
                    <a:pt x="264" y="316"/>
                  </a:lnTo>
                  <a:lnTo>
                    <a:pt x="255" y="330"/>
                  </a:lnTo>
                  <a:lnTo>
                    <a:pt x="241" y="343"/>
                  </a:lnTo>
                  <a:lnTo>
                    <a:pt x="237" y="357"/>
                  </a:lnTo>
                  <a:lnTo>
                    <a:pt x="227" y="371"/>
                  </a:lnTo>
                  <a:lnTo>
                    <a:pt x="223" y="385"/>
                  </a:lnTo>
                  <a:lnTo>
                    <a:pt x="250" y="376"/>
                  </a:lnTo>
                  <a:lnTo>
                    <a:pt x="260" y="357"/>
                  </a:lnTo>
                  <a:lnTo>
                    <a:pt x="246" y="371"/>
                  </a:lnTo>
                  <a:lnTo>
                    <a:pt x="227" y="381"/>
                  </a:lnTo>
                  <a:lnTo>
                    <a:pt x="227" y="362"/>
                  </a:lnTo>
                  <a:lnTo>
                    <a:pt x="227" y="348"/>
                  </a:lnTo>
                  <a:lnTo>
                    <a:pt x="209" y="357"/>
                  </a:lnTo>
                  <a:lnTo>
                    <a:pt x="190" y="367"/>
                  </a:lnTo>
                  <a:lnTo>
                    <a:pt x="181" y="381"/>
                  </a:lnTo>
                  <a:lnTo>
                    <a:pt x="172" y="394"/>
                  </a:lnTo>
                  <a:lnTo>
                    <a:pt x="167" y="408"/>
                  </a:lnTo>
                  <a:lnTo>
                    <a:pt x="162" y="422"/>
                  </a:lnTo>
                  <a:lnTo>
                    <a:pt x="158" y="436"/>
                  </a:lnTo>
                  <a:lnTo>
                    <a:pt x="148" y="450"/>
                  </a:lnTo>
                  <a:lnTo>
                    <a:pt x="139" y="464"/>
                  </a:lnTo>
                  <a:lnTo>
                    <a:pt x="135" y="478"/>
                  </a:lnTo>
                  <a:lnTo>
                    <a:pt x="125" y="492"/>
                  </a:lnTo>
                  <a:lnTo>
                    <a:pt x="116" y="506"/>
                  </a:lnTo>
                  <a:lnTo>
                    <a:pt x="116" y="520"/>
                  </a:lnTo>
                  <a:lnTo>
                    <a:pt x="111" y="534"/>
                  </a:lnTo>
                  <a:lnTo>
                    <a:pt x="111" y="548"/>
                  </a:lnTo>
                  <a:lnTo>
                    <a:pt x="102" y="562"/>
                  </a:lnTo>
                  <a:lnTo>
                    <a:pt x="93" y="575"/>
                  </a:lnTo>
                  <a:lnTo>
                    <a:pt x="88" y="589"/>
                  </a:lnTo>
                  <a:lnTo>
                    <a:pt x="88" y="603"/>
                  </a:lnTo>
                  <a:lnTo>
                    <a:pt x="79" y="617"/>
                  </a:lnTo>
                  <a:lnTo>
                    <a:pt x="74" y="631"/>
                  </a:lnTo>
                  <a:lnTo>
                    <a:pt x="65" y="645"/>
                  </a:lnTo>
                  <a:lnTo>
                    <a:pt x="56" y="659"/>
                  </a:lnTo>
                  <a:lnTo>
                    <a:pt x="51" y="673"/>
                  </a:lnTo>
                  <a:lnTo>
                    <a:pt x="51" y="687"/>
                  </a:lnTo>
                  <a:lnTo>
                    <a:pt x="42" y="701"/>
                  </a:lnTo>
                  <a:lnTo>
                    <a:pt x="37" y="687"/>
                  </a:lnTo>
                  <a:lnTo>
                    <a:pt x="23" y="696"/>
                  </a:lnTo>
                  <a:lnTo>
                    <a:pt x="9" y="710"/>
                  </a:lnTo>
                  <a:lnTo>
                    <a:pt x="0" y="724"/>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71" name="Freeform 103"/>
            <p:cNvSpPr>
              <a:spLocks/>
            </p:cNvSpPr>
            <p:nvPr/>
          </p:nvSpPr>
          <p:spPr bwMode="auto">
            <a:xfrm>
              <a:off x="4194" y="1176"/>
              <a:ext cx="20" cy="28"/>
            </a:xfrm>
            <a:custGeom>
              <a:avLst/>
              <a:gdLst>
                <a:gd name="T0" fmla="*/ 19 w 20"/>
                <a:gd name="T1" fmla="*/ 27 h 28"/>
                <a:gd name="T2" fmla="*/ 14 w 20"/>
                <a:gd name="T3" fmla="*/ 14 h 28"/>
                <a:gd name="T4" fmla="*/ 0 w 20"/>
                <a:gd name="T5" fmla="*/ 14 h 28"/>
                <a:gd name="T6" fmla="*/ 5 w 20"/>
                <a:gd name="T7" fmla="*/ 0 h 28"/>
                <a:gd name="T8" fmla="*/ 10 w 20"/>
                <a:gd name="T9" fmla="*/ 14 h 28"/>
                <a:gd name="T10" fmla="*/ 19 w 20"/>
                <a:gd name="T11" fmla="*/ 27 h 28"/>
              </a:gdLst>
              <a:ahLst/>
              <a:cxnLst>
                <a:cxn ang="0">
                  <a:pos x="T0" y="T1"/>
                </a:cxn>
                <a:cxn ang="0">
                  <a:pos x="T2" y="T3"/>
                </a:cxn>
                <a:cxn ang="0">
                  <a:pos x="T4" y="T5"/>
                </a:cxn>
                <a:cxn ang="0">
                  <a:pos x="T6" y="T7"/>
                </a:cxn>
                <a:cxn ang="0">
                  <a:pos x="T8" y="T9"/>
                </a:cxn>
                <a:cxn ang="0">
                  <a:pos x="T10" y="T11"/>
                </a:cxn>
              </a:cxnLst>
              <a:rect l="0" t="0" r="r" b="b"/>
              <a:pathLst>
                <a:path w="20" h="28">
                  <a:moveTo>
                    <a:pt x="19" y="27"/>
                  </a:moveTo>
                  <a:lnTo>
                    <a:pt x="14" y="14"/>
                  </a:lnTo>
                  <a:lnTo>
                    <a:pt x="0" y="14"/>
                  </a:lnTo>
                  <a:lnTo>
                    <a:pt x="5" y="0"/>
                  </a:lnTo>
                  <a:lnTo>
                    <a:pt x="10" y="14"/>
                  </a:lnTo>
                  <a:lnTo>
                    <a:pt x="19" y="27"/>
                  </a:lnTo>
                </a:path>
              </a:pathLst>
            </a:custGeom>
            <a:solidFill>
              <a:schemeClr val="accent1"/>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72" name="Freeform 104"/>
            <p:cNvSpPr>
              <a:spLocks/>
            </p:cNvSpPr>
            <p:nvPr/>
          </p:nvSpPr>
          <p:spPr bwMode="auto">
            <a:xfrm>
              <a:off x="3720" y="2138"/>
              <a:ext cx="108" cy="38"/>
            </a:xfrm>
            <a:custGeom>
              <a:avLst/>
              <a:gdLst>
                <a:gd name="T0" fmla="*/ 9 w 108"/>
                <a:gd name="T1" fmla="*/ 0 h 38"/>
                <a:gd name="T2" fmla="*/ 0 w 108"/>
                <a:gd name="T3" fmla="*/ 14 h 38"/>
                <a:gd name="T4" fmla="*/ 14 w 108"/>
                <a:gd name="T5" fmla="*/ 23 h 38"/>
                <a:gd name="T6" fmla="*/ 9 w 108"/>
                <a:gd name="T7" fmla="*/ 9 h 38"/>
                <a:gd name="T8" fmla="*/ 23 w 108"/>
                <a:gd name="T9" fmla="*/ 9 h 38"/>
                <a:gd name="T10" fmla="*/ 37 w 108"/>
                <a:gd name="T11" fmla="*/ 14 h 38"/>
                <a:gd name="T12" fmla="*/ 47 w 108"/>
                <a:gd name="T13" fmla="*/ 28 h 38"/>
                <a:gd name="T14" fmla="*/ 33 w 108"/>
                <a:gd name="T15" fmla="*/ 28 h 38"/>
                <a:gd name="T16" fmla="*/ 19 w 108"/>
                <a:gd name="T17" fmla="*/ 28 h 38"/>
                <a:gd name="T18" fmla="*/ 23 w 108"/>
                <a:gd name="T19" fmla="*/ 14 h 38"/>
                <a:gd name="T20" fmla="*/ 37 w 108"/>
                <a:gd name="T21" fmla="*/ 9 h 38"/>
                <a:gd name="T22" fmla="*/ 51 w 108"/>
                <a:gd name="T23" fmla="*/ 9 h 38"/>
                <a:gd name="T24" fmla="*/ 65 w 108"/>
                <a:gd name="T25" fmla="*/ 14 h 38"/>
                <a:gd name="T26" fmla="*/ 65 w 108"/>
                <a:gd name="T27" fmla="*/ 28 h 38"/>
                <a:gd name="T28" fmla="*/ 47 w 108"/>
                <a:gd name="T29" fmla="*/ 32 h 38"/>
                <a:gd name="T30" fmla="*/ 33 w 108"/>
                <a:gd name="T31" fmla="*/ 37 h 38"/>
                <a:gd name="T32" fmla="*/ 33 w 108"/>
                <a:gd name="T33" fmla="*/ 23 h 38"/>
                <a:gd name="T34" fmla="*/ 47 w 108"/>
                <a:gd name="T35" fmla="*/ 14 h 38"/>
                <a:gd name="T36" fmla="*/ 65 w 108"/>
                <a:gd name="T37" fmla="*/ 14 h 38"/>
                <a:gd name="T38" fmla="*/ 79 w 108"/>
                <a:gd name="T39" fmla="*/ 14 h 38"/>
                <a:gd name="T40" fmla="*/ 93 w 108"/>
                <a:gd name="T41" fmla="*/ 19 h 38"/>
                <a:gd name="T42" fmla="*/ 93 w 108"/>
                <a:gd name="T43" fmla="*/ 32 h 38"/>
                <a:gd name="T44" fmla="*/ 79 w 108"/>
                <a:gd name="T45" fmla="*/ 37 h 38"/>
                <a:gd name="T46" fmla="*/ 65 w 108"/>
                <a:gd name="T47" fmla="*/ 37 h 38"/>
                <a:gd name="T48" fmla="*/ 65 w 108"/>
                <a:gd name="T49" fmla="*/ 23 h 38"/>
                <a:gd name="T50" fmla="*/ 79 w 108"/>
                <a:gd name="T51" fmla="*/ 23 h 38"/>
                <a:gd name="T52" fmla="*/ 93 w 108"/>
                <a:gd name="T53" fmla="*/ 23 h 38"/>
                <a:gd name="T54" fmla="*/ 107 w 108"/>
                <a:gd name="T5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 h="38">
                  <a:moveTo>
                    <a:pt x="9" y="0"/>
                  </a:moveTo>
                  <a:lnTo>
                    <a:pt x="0" y="14"/>
                  </a:lnTo>
                  <a:lnTo>
                    <a:pt x="14" y="23"/>
                  </a:lnTo>
                  <a:lnTo>
                    <a:pt x="9" y="9"/>
                  </a:lnTo>
                  <a:lnTo>
                    <a:pt x="23" y="9"/>
                  </a:lnTo>
                  <a:lnTo>
                    <a:pt x="37" y="14"/>
                  </a:lnTo>
                  <a:lnTo>
                    <a:pt x="47" y="28"/>
                  </a:lnTo>
                  <a:lnTo>
                    <a:pt x="33" y="28"/>
                  </a:lnTo>
                  <a:lnTo>
                    <a:pt x="19" y="28"/>
                  </a:lnTo>
                  <a:lnTo>
                    <a:pt x="23" y="14"/>
                  </a:lnTo>
                  <a:lnTo>
                    <a:pt x="37" y="9"/>
                  </a:lnTo>
                  <a:lnTo>
                    <a:pt x="51" y="9"/>
                  </a:lnTo>
                  <a:lnTo>
                    <a:pt x="65" y="14"/>
                  </a:lnTo>
                  <a:lnTo>
                    <a:pt x="65" y="28"/>
                  </a:lnTo>
                  <a:lnTo>
                    <a:pt x="47" y="32"/>
                  </a:lnTo>
                  <a:lnTo>
                    <a:pt x="33" y="37"/>
                  </a:lnTo>
                  <a:lnTo>
                    <a:pt x="33" y="23"/>
                  </a:lnTo>
                  <a:lnTo>
                    <a:pt x="47" y="14"/>
                  </a:lnTo>
                  <a:lnTo>
                    <a:pt x="65" y="14"/>
                  </a:lnTo>
                  <a:lnTo>
                    <a:pt x="79" y="14"/>
                  </a:lnTo>
                  <a:lnTo>
                    <a:pt x="93" y="19"/>
                  </a:lnTo>
                  <a:lnTo>
                    <a:pt x="93" y="32"/>
                  </a:lnTo>
                  <a:lnTo>
                    <a:pt x="79" y="37"/>
                  </a:lnTo>
                  <a:lnTo>
                    <a:pt x="65" y="37"/>
                  </a:lnTo>
                  <a:lnTo>
                    <a:pt x="65" y="23"/>
                  </a:lnTo>
                  <a:lnTo>
                    <a:pt x="79" y="23"/>
                  </a:lnTo>
                  <a:lnTo>
                    <a:pt x="93" y="23"/>
                  </a:lnTo>
                  <a:lnTo>
                    <a:pt x="107" y="23"/>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73" name="Freeform 105"/>
            <p:cNvSpPr>
              <a:spLocks/>
            </p:cNvSpPr>
            <p:nvPr/>
          </p:nvSpPr>
          <p:spPr bwMode="auto">
            <a:xfrm>
              <a:off x="4124" y="1552"/>
              <a:ext cx="29" cy="294"/>
            </a:xfrm>
            <a:custGeom>
              <a:avLst/>
              <a:gdLst>
                <a:gd name="T0" fmla="*/ 28 w 29"/>
                <a:gd name="T1" fmla="*/ 0 h 294"/>
                <a:gd name="T2" fmla="*/ 28 w 29"/>
                <a:gd name="T3" fmla="*/ 14 h 294"/>
                <a:gd name="T4" fmla="*/ 23 w 29"/>
                <a:gd name="T5" fmla="*/ 33 h 294"/>
                <a:gd name="T6" fmla="*/ 19 w 29"/>
                <a:gd name="T7" fmla="*/ 47 h 294"/>
                <a:gd name="T8" fmla="*/ 19 w 29"/>
                <a:gd name="T9" fmla="*/ 60 h 294"/>
                <a:gd name="T10" fmla="*/ 9 w 29"/>
                <a:gd name="T11" fmla="*/ 79 h 294"/>
                <a:gd name="T12" fmla="*/ 5 w 29"/>
                <a:gd name="T13" fmla="*/ 98 h 294"/>
                <a:gd name="T14" fmla="*/ 0 w 29"/>
                <a:gd name="T15" fmla="*/ 116 h 294"/>
                <a:gd name="T16" fmla="*/ 0 w 29"/>
                <a:gd name="T17" fmla="*/ 135 h 294"/>
                <a:gd name="T18" fmla="*/ 0 w 29"/>
                <a:gd name="T19" fmla="*/ 149 h 294"/>
                <a:gd name="T20" fmla="*/ 0 w 29"/>
                <a:gd name="T21" fmla="*/ 163 h 294"/>
                <a:gd name="T22" fmla="*/ 0 w 29"/>
                <a:gd name="T23" fmla="*/ 177 h 294"/>
                <a:gd name="T24" fmla="*/ 0 w 29"/>
                <a:gd name="T25" fmla="*/ 191 h 294"/>
                <a:gd name="T26" fmla="*/ 0 w 29"/>
                <a:gd name="T27" fmla="*/ 205 h 294"/>
                <a:gd name="T28" fmla="*/ 5 w 29"/>
                <a:gd name="T29" fmla="*/ 219 h 294"/>
                <a:gd name="T30" fmla="*/ 5 w 29"/>
                <a:gd name="T31" fmla="*/ 237 h 294"/>
                <a:gd name="T32" fmla="*/ 5 w 29"/>
                <a:gd name="T33" fmla="*/ 251 h 294"/>
                <a:gd name="T34" fmla="*/ 5 w 29"/>
                <a:gd name="T35" fmla="*/ 265 h 294"/>
                <a:gd name="T36" fmla="*/ 5 w 29"/>
                <a:gd name="T37" fmla="*/ 279 h 294"/>
                <a:gd name="T38" fmla="*/ 0 w 29"/>
                <a:gd name="T39" fmla="*/ 293 h 294"/>
                <a:gd name="T40" fmla="*/ 0 w 29"/>
                <a:gd name="T41" fmla="*/ 279 h 294"/>
                <a:gd name="T42" fmla="*/ 5 w 29"/>
                <a:gd name="T43" fmla="*/ 265 h 294"/>
                <a:gd name="T44" fmla="*/ 5 w 29"/>
                <a:gd name="T45" fmla="*/ 251 h 294"/>
                <a:gd name="T46" fmla="*/ 5 w 29"/>
                <a:gd name="T47" fmla="*/ 237 h 294"/>
                <a:gd name="T48" fmla="*/ 5 w 29"/>
                <a:gd name="T49" fmla="*/ 223 h 294"/>
                <a:gd name="T50" fmla="*/ 5 w 29"/>
                <a:gd name="T51" fmla="*/ 20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294">
                  <a:moveTo>
                    <a:pt x="28" y="0"/>
                  </a:moveTo>
                  <a:lnTo>
                    <a:pt x="28" y="14"/>
                  </a:lnTo>
                  <a:lnTo>
                    <a:pt x="23" y="33"/>
                  </a:lnTo>
                  <a:lnTo>
                    <a:pt x="19" y="47"/>
                  </a:lnTo>
                  <a:lnTo>
                    <a:pt x="19" y="60"/>
                  </a:lnTo>
                  <a:lnTo>
                    <a:pt x="9" y="79"/>
                  </a:lnTo>
                  <a:lnTo>
                    <a:pt x="5" y="98"/>
                  </a:lnTo>
                  <a:lnTo>
                    <a:pt x="0" y="116"/>
                  </a:lnTo>
                  <a:lnTo>
                    <a:pt x="0" y="135"/>
                  </a:lnTo>
                  <a:lnTo>
                    <a:pt x="0" y="149"/>
                  </a:lnTo>
                  <a:lnTo>
                    <a:pt x="0" y="163"/>
                  </a:lnTo>
                  <a:lnTo>
                    <a:pt x="0" y="177"/>
                  </a:lnTo>
                  <a:lnTo>
                    <a:pt x="0" y="191"/>
                  </a:lnTo>
                  <a:lnTo>
                    <a:pt x="0" y="205"/>
                  </a:lnTo>
                  <a:lnTo>
                    <a:pt x="5" y="219"/>
                  </a:lnTo>
                  <a:lnTo>
                    <a:pt x="5" y="237"/>
                  </a:lnTo>
                  <a:lnTo>
                    <a:pt x="5" y="251"/>
                  </a:lnTo>
                  <a:lnTo>
                    <a:pt x="5" y="265"/>
                  </a:lnTo>
                  <a:lnTo>
                    <a:pt x="5" y="279"/>
                  </a:lnTo>
                  <a:lnTo>
                    <a:pt x="0" y="293"/>
                  </a:lnTo>
                  <a:lnTo>
                    <a:pt x="0" y="279"/>
                  </a:lnTo>
                  <a:lnTo>
                    <a:pt x="5" y="265"/>
                  </a:lnTo>
                  <a:lnTo>
                    <a:pt x="5" y="251"/>
                  </a:lnTo>
                  <a:lnTo>
                    <a:pt x="5" y="237"/>
                  </a:lnTo>
                  <a:lnTo>
                    <a:pt x="5" y="223"/>
                  </a:lnTo>
                  <a:lnTo>
                    <a:pt x="5" y="209"/>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74" name="Freeform 106"/>
            <p:cNvSpPr>
              <a:spLocks/>
            </p:cNvSpPr>
            <p:nvPr/>
          </p:nvSpPr>
          <p:spPr bwMode="auto">
            <a:xfrm>
              <a:off x="4199" y="1510"/>
              <a:ext cx="47" cy="299"/>
            </a:xfrm>
            <a:custGeom>
              <a:avLst/>
              <a:gdLst>
                <a:gd name="T0" fmla="*/ 46 w 47"/>
                <a:gd name="T1" fmla="*/ 0 h 299"/>
                <a:gd name="T2" fmla="*/ 41 w 47"/>
                <a:gd name="T3" fmla="*/ 14 h 299"/>
                <a:gd name="T4" fmla="*/ 37 w 47"/>
                <a:gd name="T5" fmla="*/ 28 h 299"/>
                <a:gd name="T6" fmla="*/ 32 w 47"/>
                <a:gd name="T7" fmla="*/ 42 h 299"/>
                <a:gd name="T8" fmla="*/ 23 w 47"/>
                <a:gd name="T9" fmla="*/ 61 h 299"/>
                <a:gd name="T10" fmla="*/ 14 w 47"/>
                <a:gd name="T11" fmla="*/ 75 h 299"/>
                <a:gd name="T12" fmla="*/ 14 w 47"/>
                <a:gd name="T13" fmla="*/ 88 h 299"/>
                <a:gd name="T14" fmla="*/ 9 w 47"/>
                <a:gd name="T15" fmla="*/ 107 h 299"/>
                <a:gd name="T16" fmla="*/ 9 w 47"/>
                <a:gd name="T17" fmla="*/ 121 h 299"/>
                <a:gd name="T18" fmla="*/ 5 w 47"/>
                <a:gd name="T19" fmla="*/ 135 h 299"/>
                <a:gd name="T20" fmla="*/ 0 w 47"/>
                <a:gd name="T21" fmla="*/ 149 h 299"/>
                <a:gd name="T22" fmla="*/ 0 w 47"/>
                <a:gd name="T23" fmla="*/ 163 h 299"/>
                <a:gd name="T24" fmla="*/ 0 w 47"/>
                <a:gd name="T25" fmla="*/ 177 h 299"/>
                <a:gd name="T26" fmla="*/ 0 w 47"/>
                <a:gd name="T27" fmla="*/ 191 h 299"/>
                <a:gd name="T28" fmla="*/ 0 w 47"/>
                <a:gd name="T29" fmla="*/ 210 h 299"/>
                <a:gd name="T30" fmla="*/ 0 w 47"/>
                <a:gd name="T31" fmla="*/ 224 h 299"/>
                <a:gd name="T32" fmla="*/ 0 w 47"/>
                <a:gd name="T33" fmla="*/ 237 h 299"/>
                <a:gd name="T34" fmla="*/ 0 w 47"/>
                <a:gd name="T35" fmla="*/ 256 h 299"/>
                <a:gd name="T36" fmla="*/ 0 w 47"/>
                <a:gd name="T37" fmla="*/ 270 h 299"/>
                <a:gd name="T38" fmla="*/ 0 w 47"/>
                <a:gd name="T39" fmla="*/ 284 h 299"/>
                <a:gd name="T40" fmla="*/ 0 w 47"/>
                <a:gd name="T41"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299">
                  <a:moveTo>
                    <a:pt x="46" y="0"/>
                  </a:moveTo>
                  <a:lnTo>
                    <a:pt x="41" y="14"/>
                  </a:lnTo>
                  <a:lnTo>
                    <a:pt x="37" y="28"/>
                  </a:lnTo>
                  <a:lnTo>
                    <a:pt x="32" y="42"/>
                  </a:lnTo>
                  <a:lnTo>
                    <a:pt x="23" y="61"/>
                  </a:lnTo>
                  <a:lnTo>
                    <a:pt x="14" y="75"/>
                  </a:lnTo>
                  <a:lnTo>
                    <a:pt x="14" y="88"/>
                  </a:lnTo>
                  <a:lnTo>
                    <a:pt x="9" y="107"/>
                  </a:lnTo>
                  <a:lnTo>
                    <a:pt x="9" y="121"/>
                  </a:lnTo>
                  <a:lnTo>
                    <a:pt x="5" y="135"/>
                  </a:lnTo>
                  <a:lnTo>
                    <a:pt x="0" y="149"/>
                  </a:lnTo>
                  <a:lnTo>
                    <a:pt x="0" y="163"/>
                  </a:lnTo>
                  <a:lnTo>
                    <a:pt x="0" y="177"/>
                  </a:lnTo>
                  <a:lnTo>
                    <a:pt x="0" y="191"/>
                  </a:lnTo>
                  <a:lnTo>
                    <a:pt x="0" y="210"/>
                  </a:lnTo>
                  <a:lnTo>
                    <a:pt x="0" y="224"/>
                  </a:lnTo>
                  <a:lnTo>
                    <a:pt x="0" y="237"/>
                  </a:lnTo>
                  <a:lnTo>
                    <a:pt x="0" y="256"/>
                  </a:lnTo>
                  <a:lnTo>
                    <a:pt x="0" y="270"/>
                  </a:lnTo>
                  <a:lnTo>
                    <a:pt x="0" y="284"/>
                  </a:lnTo>
                  <a:lnTo>
                    <a:pt x="0" y="29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75" name="Freeform 107"/>
            <p:cNvSpPr>
              <a:spLocks/>
            </p:cNvSpPr>
            <p:nvPr/>
          </p:nvSpPr>
          <p:spPr bwMode="auto">
            <a:xfrm>
              <a:off x="4124" y="1598"/>
              <a:ext cx="317" cy="503"/>
            </a:xfrm>
            <a:custGeom>
              <a:avLst/>
              <a:gdLst>
                <a:gd name="T0" fmla="*/ 316 w 317"/>
                <a:gd name="T1" fmla="*/ 0 h 503"/>
                <a:gd name="T2" fmla="*/ 311 w 317"/>
                <a:gd name="T3" fmla="*/ 14 h 503"/>
                <a:gd name="T4" fmla="*/ 302 w 317"/>
                <a:gd name="T5" fmla="*/ 28 h 503"/>
                <a:gd name="T6" fmla="*/ 297 w 317"/>
                <a:gd name="T7" fmla="*/ 42 h 503"/>
                <a:gd name="T8" fmla="*/ 293 w 317"/>
                <a:gd name="T9" fmla="*/ 56 h 503"/>
                <a:gd name="T10" fmla="*/ 288 w 317"/>
                <a:gd name="T11" fmla="*/ 74 h 503"/>
                <a:gd name="T12" fmla="*/ 283 w 317"/>
                <a:gd name="T13" fmla="*/ 88 h 503"/>
                <a:gd name="T14" fmla="*/ 256 w 317"/>
                <a:gd name="T15" fmla="*/ 195 h 503"/>
                <a:gd name="T16" fmla="*/ 237 w 317"/>
                <a:gd name="T17" fmla="*/ 246 h 503"/>
                <a:gd name="T18" fmla="*/ 200 w 317"/>
                <a:gd name="T19" fmla="*/ 284 h 503"/>
                <a:gd name="T20" fmla="*/ 65 w 317"/>
                <a:gd name="T21" fmla="*/ 446 h 503"/>
                <a:gd name="T22" fmla="*/ 46 w 317"/>
                <a:gd name="T23" fmla="*/ 451 h 503"/>
                <a:gd name="T24" fmla="*/ 0 w 317"/>
                <a:gd name="T25" fmla="*/ 456 h 503"/>
                <a:gd name="T26" fmla="*/ 23 w 317"/>
                <a:gd name="T27" fmla="*/ 460 h 503"/>
                <a:gd name="T28" fmla="*/ 37 w 317"/>
                <a:gd name="T29" fmla="*/ 460 h 503"/>
                <a:gd name="T30" fmla="*/ 28 w 317"/>
                <a:gd name="T31" fmla="*/ 474 h 503"/>
                <a:gd name="T32" fmla="*/ 19 w 317"/>
                <a:gd name="T33" fmla="*/ 488 h 503"/>
                <a:gd name="T34" fmla="*/ 5 w 317"/>
                <a:gd name="T35" fmla="*/ 50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503">
                  <a:moveTo>
                    <a:pt x="316" y="0"/>
                  </a:moveTo>
                  <a:lnTo>
                    <a:pt x="311" y="14"/>
                  </a:lnTo>
                  <a:lnTo>
                    <a:pt x="302" y="28"/>
                  </a:lnTo>
                  <a:lnTo>
                    <a:pt x="297" y="42"/>
                  </a:lnTo>
                  <a:lnTo>
                    <a:pt x="293" y="56"/>
                  </a:lnTo>
                  <a:lnTo>
                    <a:pt x="288" y="74"/>
                  </a:lnTo>
                  <a:lnTo>
                    <a:pt x="283" y="88"/>
                  </a:lnTo>
                  <a:lnTo>
                    <a:pt x="256" y="195"/>
                  </a:lnTo>
                  <a:lnTo>
                    <a:pt x="237" y="246"/>
                  </a:lnTo>
                  <a:lnTo>
                    <a:pt x="200" y="284"/>
                  </a:lnTo>
                  <a:lnTo>
                    <a:pt x="65" y="446"/>
                  </a:lnTo>
                  <a:lnTo>
                    <a:pt x="46" y="451"/>
                  </a:lnTo>
                  <a:lnTo>
                    <a:pt x="0" y="456"/>
                  </a:lnTo>
                  <a:lnTo>
                    <a:pt x="23" y="460"/>
                  </a:lnTo>
                  <a:lnTo>
                    <a:pt x="37" y="460"/>
                  </a:lnTo>
                  <a:lnTo>
                    <a:pt x="28" y="474"/>
                  </a:lnTo>
                  <a:lnTo>
                    <a:pt x="19" y="488"/>
                  </a:lnTo>
                  <a:lnTo>
                    <a:pt x="5" y="502"/>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76" name="Freeform 108"/>
            <p:cNvSpPr>
              <a:spLocks/>
            </p:cNvSpPr>
            <p:nvPr/>
          </p:nvSpPr>
          <p:spPr bwMode="auto">
            <a:xfrm>
              <a:off x="4231" y="1585"/>
              <a:ext cx="238" cy="409"/>
            </a:xfrm>
            <a:custGeom>
              <a:avLst/>
              <a:gdLst>
                <a:gd name="T0" fmla="*/ 237 w 238"/>
                <a:gd name="T1" fmla="*/ 0 h 409"/>
                <a:gd name="T2" fmla="*/ 237 w 238"/>
                <a:gd name="T3" fmla="*/ 19 h 409"/>
                <a:gd name="T4" fmla="*/ 237 w 238"/>
                <a:gd name="T5" fmla="*/ 32 h 409"/>
                <a:gd name="T6" fmla="*/ 237 w 238"/>
                <a:gd name="T7" fmla="*/ 46 h 409"/>
                <a:gd name="T8" fmla="*/ 228 w 238"/>
                <a:gd name="T9" fmla="*/ 83 h 409"/>
                <a:gd name="T10" fmla="*/ 218 w 238"/>
                <a:gd name="T11" fmla="*/ 97 h 409"/>
                <a:gd name="T12" fmla="*/ 209 w 238"/>
                <a:gd name="T13" fmla="*/ 116 h 409"/>
                <a:gd name="T14" fmla="*/ 204 w 238"/>
                <a:gd name="T15" fmla="*/ 130 h 409"/>
                <a:gd name="T16" fmla="*/ 200 w 238"/>
                <a:gd name="T17" fmla="*/ 144 h 409"/>
                <a:gd name="T18" fmla="*/ 200 w 238"/>
                <a:gd name="T19" fmla="*/ 158 h 409"/>
                <a:gd name="T20" fmla="*/ 200 w 238"/>
                <a:gd name="T21" fmla="*/ 172 h 409"/>
                <a:gd name="T22" fmla="*/ 200 w 238"/>
                <a:gd name="T23" fmla="*/ 190 h 409"/>
                <a:gd name="T24" fmla="*/ 200 w 238"/>
                <a:gd name="T25" fmla="*/ 204 h 409"/>
                <a:gd name="T26" fmla="*/ 200 w 238"/>
                <a:gd name="T27" fmla="*/ 218 h 409"/>
                <a:gd name="T28" fmla="*/ 195 w 238"/>
                <a:gd name="T29" fmla="*/ 232 h 409"/>
                <a:gd name="T30" fmla="*/ 195 w 238"/>
                <a:gd name="T31" fmla="*/ 246 h 409"/>
                <a:gd name="T32" fmla="*/ 195 w 238"/>
                <a:gd name="T33" fmla="*/ 260 h 409"/>
                <a:gd name="T34" fmla="*/ 195 w 238"/>
                <a:gd name="T35" fmla="*/ 274 h 409"/>
                <a:gd name="T36" fmla="*/ 195 w 238"/>
                <a:gd name="T37" fmla="*/ 292 h 409"/>
                <a:gd name="T38" fmla="*/ 191 w 238"/>
                <a:gd name="T39" fmla="*/ 306 h 409"/>
                <a:gd name="T40" fmla="*/ 191 w 238"/>
                <a:gd name="T41" fmla="*/ 325 h 409"/>
                <a:gd name="T42" fmla="*/ 191 w 238"/>
                <a:gd name="T43" fmla="*/ 343 h 409"/>
                <a:gd name="T44" fmla="*/ 191 w 238"/>
                <a:gd name="T45" fmla="*/ 357 h 409"/>
                <a:gd name="T46" fmla="*/ 191 w 238"/>
                <a:gd name="T47" fmla="*/ 371 h 409"/>
                <a:gd name="T48" fmla="*/ 181 w 238"/>
                <a:gd name="T49" fmla="*/ 352 h 409"/>
                <a:gd name="T50" fmla="*/ 181 w 238"/>
                <a:gd name="T51" fmla="*/ 338 h 409"/>
                <a:gd name="T52" fmla="*/ 200 w 238"/>
                <a:gd name="T53" fmla="*/ 334 h 409"/>
                <a:gd name="T54" fmla="*/ 214 w 238"/>
                <a:gd name="T55" fmla="*/ 348 h 409"/>
                <a:gd name="T56" fmla="*/ 204 w 238"/>
                <a:gd name="T57" fmla="*/ 362 h 409"/>
                <a:gd name="T58" fmla="*/ 204 w 238"/>
                <a:gd name="T59" fmla="*/ 376 h 409"/>
                <a:gd name="T60" fmla="*/ 191 w 238"/>
                <a:gd name="T61" fmla="*/ 380 h 409"/>
                <a:gd name="T62" fmla="*/ 172 w 238"/>
                <a:gd name="T63" fmla="*/ 385 h 409"/>
                <a:gd name="T64" fmla="*/ 153 w 238"/>
                <a:gd name="T65" fmla="*/ 385 h 409"/>
                <a:gd name="T66" fmla="*/ 135 w 238"/>
                <a:gd name="T67" fmla="*/ 399 h 409"/>
                <a:gd name="T68" fmla="*/ 98 w 238"/>
                <a:gd name="T69" fmla="*/ 403 h 409"/>
                <a:gd name="T70" fmla="*/ 84 w 238"/>
                <a:gd name="T71" fmla="*/ 408 h 409"/>
                <a:gd name="T72" fmla="*/ 70 w 238"/>
                <a:gd name="T73" fmla="*/ 408 h 409"/>
                <a:gd name="T74" fmla="*/ 84 w 238"/>
                <a:gd name="T75" fmla="*/ 394 h 409"/>
                <a:gd name="T76" fmla="*/ 98 w 238"/>
                <a:gd name="T77" fmla="*/ 385 h 409"/>
                <a:gd name="T78" fmla="*/ 84 w 238"/>
                <a:gd name="T79" fmla="*/ 389 h 409"/>
                <a:gd name="T80" fmla="*/ 70 w 238"/>
                <a:gd name="T81" fmla="*/ 394 h 409"/>
                <a:gd name="T82" fmla="*/ 56 w 238"/>
                <a:gd name="T83" fmla="*/ 394 h 409"/>
                <a:gd name="T84" fmla="*/ 37 w 238"/>
                <a:gd name="T85" fmla="*/ 403 h 409"/>
                <a:gd name="T86" fmla="*/ 0 w 238"/>
                <a:gd name="T87" fmla="*/ 40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409">
                  <a:moveTo>
                    <a:pt x="237" y="0"/>
                  </a:moveTo>
                  <a:lnTo>
                    <a:pt x="237" y="19"/>
                  </a:lnTo>
                  <a:lnTo>
                    <a:pt x="237" y="32"/>
                  </a:lnTo>
                  <a:lnTo>
                    <a:pt x="237" y="46"/>
                  </a:lnTo>
                  <a:lnTo>
                    <a:pt x="228" y="83"/>
                  </a:lnTo>
                  <a:lnTo>
                    <a:pt x="218" y="97"/>
                  </a:lnTo>
                  <a:lnTo>
                    <a:pt x="209" y="116"/>
                  </a:lnTo>
                  <a:lnTo>
                    <a:pt x="204" y="130"/>
                  </a:lnTo>
                  <a:lnTo>
                    <a:pt x="200" y="144"/>
                  </a:lnTo>
                  <a:lnTo>
                    <a:pt x="200" y="158"/>
                  </a:lnTo>
                  <a:lnTo>
                    <a:pt x="200" y="172"/>
                  </a:lnTo>
                  <a:lnTo>
                    <a:pt x="200" y="190"/>
                  </a:lnTo>
                  <a:lnTo>
                    <a:pt x="200" y="204"/>
                  </a:lnTo>
                  <a:lnTo>
                    <a:pt x="200" y="218"/>
                  </a:lnTo>
                  <a:lnTo>
                    <a:pt x="195" y="232"/>
                  </a:lnTo>
                  <a:lnTo>
                    <a:pt x="195" y="246"/>
                  </a:lnTo>
                  <a:lnTo>
                    <a:pt x="195" y="260"/>
                  </a:lnTo>
                  <a:lnTo>
                    <a:pt x="195" y="274"/>
                  </a:lnTo>
                  <a:lnTo>
                    <a:pt x="195" y="292"/>
                  </a:lnTo>
                  <a:lnTo>
                    <a:pt x="191" y="306"/>
                  </a:lnTo>
                  <a:lnTo>
                    <a:pt x="191" y="325"/>
                  </a:lnTo>
                  <a:lnTo>
                    <a:pt x="191" y="343"/>
                  </a:lnTo>
                  <a:lnTo>
                    <a:pt x="191" y="357"/>
                  </a:lnTo>
                  <a:lnTo>
                    <a:pt x="191" y="371"/>
                  </a:lnTo>
                  <a:lnTo>
                    <a:pt x="181" y="352"/>
                  </a:lnTo>
                  <a:lnTo>
                    <a:pt x="181" y="338"/>
                  </a:lnTo>
                  <a:lnTo>
                    <a:pt x="200" y="334"/>
                  </a:lnTo>
                  <a:lnTo>
                    <a:pt x="214" y="348"/>
                  </a:lnTo>
                  <a:lnTo>
                    <a:pt x="204" y="362"/>
                  </a:lnTo>
                  <a:lnTo>
                    <a:pt x="204" y="376"/>
                  </a:lnTo>
                  <a:lnTo>
                    <a:pt x="191" y="380"/>
                  </a:lnTo>
                  <a:lnTo>
                    <a:pt x="172" y="385"/>
                  </a:lnTo>
                  <a:lnTo>
                    <a:pt x="153" y="385"/>
                  </a:lnTo>
                  <a:lnTo>
                    <a:pt x="135" y="399"/>
                  </a:lnTo>
                  <a:lnTo>
                    <a:pt x="98" y="403"/>
                  </a:lnTo>
                  <a:lnTo>
                    <a:pt x="84" y="408"/>
                  </a:lnTo>
                  <a:lnTo>
                    <a:pt x="70" y="408"/>
                  </a:lnTo>
                  <a:lnTo>
                    <a:pt x="84" y="394"/>
                  </a:lnTo>
                  <a:lnTo>
                    <a:pt x="98" y="385"/>
                  </a:lnTo>
                  <a:lnTo>
                    <a:pt x="84" y="389"/>
                  </a:lnTo>
                  <a:lnTo>
                    <a:pt x="70" y="394"/>
                  </a:lnTo>
                  <a:lnTo>
                    <a:pt x="56" y="394"/>
                  </a:lnTo>
                  <a:lnTo>
                    <a:pt x="37" y="403"/>
                  </a:lnTo>
                  <a:lnTo>
                    <a:pt x="0" y="403"/>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77" name="Freeform 109"/>
            <p:cNvSpPr>
              <a:spLocks/>
            </p:cNvSpPr>
            <p:nvPr/>
          </p:nvSpPr>
          <p:spPr bwMode="auto">
            <a:xfrm>
              <a:off x="4101" y="2105"/>
              <a:ext cx="38" cy="80"/>
            </a:xfrm>
            <a:custGeom>
              <a:avLst/>
              <a:gdLst>
                <a:gd name="T0" fmla="*/ 37 w 38"/>
                <a:gd name="T1" fmla="*/ 0 h 80"/>
                <a:gd name="T2" fmla="*/ 37 w 38"/>
                <a:gd name="T3" fmla="*/ 14 h 80"/>
                <a:gd name="T4" fmla="*/ 37 w 38"/>
                <a:gd name="T5" fmla="*/ 28 h 80"/>
                <a:gd name="T6" fmla="*/ 32 w 38"/>
                <a:gd name="T7" fmla="*/ 42 h 80"/>
                <a:gd name="T8" fmla="*/ 28 w 38"/>
                <a:gd name="T9" fmla="*/ 56 h 80"/>
                <a:gd name="T10" fmla="*/ 14 w 38"/>
                <a:gd name="T11" fmla="*/ 70 h 80"/>
                <a:gd name="T12" fmla="*/ 0 w 38"/>
                <a:gd name="T13" fmla="*/ 74 h 80"/>
                <a:gd name="T14" fmla="*/ 14 w 38"/>
                <a:gd name="T15" fmla="*/ 79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0">
                  <a:moveTo>
                    <a:pt x="37" y="0"/>
                  </a:moveTo>
                  <a:lnTo>
                    <a:pt x="37" y="14"/>
                  </a:lnTo>
                  <a:lnTo>
                    <a:pt x="37" y="28"/>
                  </a:lnTo>
                  <a:lnTo>
                    <a:pt x="32" y="42"/>
                  </a:lnTo>
                  <a:lnTo>
                    <a:pt x="28" y="56"/>
                  </a:lnTo>
                  <a:lnTo>
                    <a:pt x="14" y="70"/>
                  </a:lnTo>
                  <a:lnTo>
                    <a:pt x="0" y="74"/>
                  </a:lnTo>
                  <a:lnTo>
                    <a:pt x="14" y="79"/>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78" name="Freeform 110"/>
            <p:cNvSpPr>
              <a:spLocks/>
            </p:cNvSpPr>
            <p:nvPr/>
          </p:nvSpPr>
          <p:spPr bwMode="auto">
            <a:xfrm>
              <a:off x="4143" y="1980"/>
              <a:ext cx="564" cy="1079"/>
            </a:xfrm>
            <a:custGeom>
              <a:avLst/>
              <a:gdLst>
                <a:gd name="T0" fmla="*/ 0 w 564"/>
                <a:gd name="T1" fmla="*/ 218 h 1079"/>
                <a:gd name="T2" fmla="*/ 33 w 564"/>
                <a:gd name="T3" fmla="*/ 246 h 1079"/>
                <a:gd name="T4" fmla="*/ 51 w 564"/>
                <a:gd name="T5" fmla="*/ 353 h 1079"/>
                <a:gd name="T6" fmla="*/ 70 w 564"/>
                <a:gd name="T7" fmla="*/ 488 h 1079"/>
                <a:gd name="T8" fmla="*/ 70 w 564"/>
                <a:gd name="T9" fmla="*/ 534 h 1079"/>
                <a:gd name="T10" fmla="*/ 88 w 564"/>
                <a:gd name="T11" fmla="*/ 599 h 1079"/>
                <a:gd name="T12" fmla="*/ 126 w 564"/>
                <a:gd name="T13" fmla="*/ 669 h 1079"/>
                <a:gd name="T14" fmla="*/ 186 w 564"/>
                <a:gd name="T15" fmla="*/ 725 h 1079"/>
                <a:gd name="T16" fmla="*/ 205 w 564"/>
                <a:gd name="T17" fmla="*/ 767 h 1079"/>
                <a:gd name="T18" fmla="*/ 395 w 564"/>
                <a:gd name="T19" fmla="*/ 1078 h 1079"/>
                <a:gd name="T20" fmla="*/ 521 w 564"/>
                <a:gd name="T21" fmla="*/ 1022 h 1079"/>
                <a:gd name="T22" fmla="*/ 563 w 564"/>
                <a:gd name="T23" fmla="*/ 966 h 1079"/>
                <a:gd name="T24" fmla="*/ 549 w 564"/>
                <a:gd name="T25" fmla="*/ 939 h 1079"/>
                <a:gd name="T26" fmla="*/ 456 w 564"/>
                <a:gd name="T27" fmla="*/ 776 h 1079"/>
                <a:gd name="T28" fmla="*/ 409 w 564"/>
                <a:gd name="T29" fmla="*/ 711 h 1079"/>
                <a:gd name="T30" fmla="*/ 340 w 564"/>
                <a:gd name="T31" fmla="*/ 637 h 1079"/>
                <a:gd name="T32" fmla="*/ 298 w 564"/>
                <a:gd name="T33" fmla="*/ 585 h 1079"/>
                <a:gd name="T34" fmla="*/ 312 w 564"/>
                <a:gd name="T35" fmla="*/ 590 h 1079"/>
                <a:gd name="T36" fmla="*/ 307 w 564"/>
                <a:gd name="T37" fmla="*/ 553 h 1079"/>
                <a:gd name="T38" fmla="*/ 275 w 564"/>
                <a:gd name="T39" fmla="*/ 525 h 1079"/>
                <a:gd name="T40" fmla="*/ 302 w 564"/>
                <a:gd name="T41" fmla="*/ 548 h 1079"/>
                <a:gd name="T42" fmla="*/ 270 w 564"/>
                <a:gd name="T43" fmla="*/ 381 h 1079"/>
                <a:gd name="T44" fmla="*/ 265 w 564"/>
                <a:gd name="T45" fmla="*/ 335 h 1079"/>
                <a:gd name="T46" fmla="*/ 270 w 564"/>
                <a:gd name="T47" fmla="*/ 279 h 1079"/>
                <a:gd name="T48" fmla="*/ 237 w 564"/>
                <a:gd name="T49" fmla="*/ 335 h 1079"/>
                <a:gd name="T50" fmla="*/ 270 w 564"/>
                <a:gd name="T51" fmla="*/ 270 h 1079"/>
                <a:gd name="T52" fmla="*/ 242 w 564"/>
                <a:gd name="T53" fmla="*/ 293 h 1079"/>
                <a:gd name="T54" fmla="*/ 279 w 564"/>
                <a:gd name="T55" fmla="*/ 256 h 1079"/>
                <a:gd name="T56" fmla="*/ 307 w 564"/>
                <a:gd name="T57" fmla="*/ 191 h 1079"/>
                <a:gd name="T58" fmla="*/ 302 w 564"/>
                <a:gd name="T59" fmla="*/ 130 h 1079"/>
                <a:gd name="T60" fmla="*/ 288 w 564"/>
                <a:gd name="T61" fmla="*/ 84 h 1079"/>
                <a:gd name="T62" fmla="*/ 270 w 564"/>
                <a:gd name="T63" fmla="*/ 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4" h="1079">
                  <a:moveTo>
                    <a:pt x="0" y="218"/>
                  </a:moveTo>
                  <a:lnTo>
                    <a:pt x="33" y="246"/>
                  </a:lnTo>
                  <a:lnTo>
                    <a:pt x="51" y="353"/>
                  </a:lnTo>
                  <a:lnTo>
                    <a:pt x="70" y="488"/>
                  </a:lnTo>
                  <a:lnTo>
                    <a:pt x="70" y="534"/>
                  </a:lnTo>
                  <a:lnTo>
                    <a:pt x="88" y="599"/>
                  </a:lnTo>
                  <a:lnTo>
                    <a:pt x="126" y="669"/>
                  </a:lnTo>
                  <a:lnTo>
                    <a:pt x="186" y="725"/>
                  </a:lnTo>
                  <a:lnTo>
                    <a:pt x="205" y="767"/>
                  </a:lnTo>
                  <a:lnTo>
                    <a:pt x="395" y="1078"/>
                  </a:lnTo>
                  <a:lnTo>
                    <a:pt x="521" y="1022"/>
                  </a:lnTo>
                  <a:lnTo>
                    <a:pt x="563" y="966"/>
                  </a:lnTo>
                  <a:lnTo>
                    <a:pt x="549" y="939"/>
                  </a:lnTo>
                  <a:lnTo>
                    <a:pt x="456" y="776"/>
                  </a:lnTo>
                  <a:lnTo>
                    <a:pt x="409" y="711"/>
                  </a:lnTo>
                  <a:lnTo>
                    <a:pt x="340" y="637"/>
                  </a:lnTo>
                  <a:lnTo>
                    <a:pt x="298" y="585"/>
                  </a:lnTo>
                  <a:lnTo>
                    <a:pt x="312" y="590"/>
                  </a:lnTo>
                  <a:lnTo>
                    <a:pt x="307" y="553"/>
                  </a:lnTo>
                  <a:lnTo>
                    <a:pt x="275" y="525"/>
                  </a:lnTo>
                  <a:lnTo>
                    <a:pt x="302" y="548"/>
                  </a:lnTo>
                  <a:lnTo>
                    <a:pt x="270" y="381"/>
                  </a:lnTo>
                  <a:lnTo>
                    <a:pt x="265" y="335"/>
                  </a:lnTo>
                  <a:lnTo>
                    <a:pt x="270" y="279"/>
                  </a:lnTo>
                  <a:lnTo>
                    <a:pt x="237" y="335"/>
                  </a:lnTo>
                  <a:lnTo>
                    <a:pt x="270" y="270"/>
                  </a:lnTo>
                  <a:lnTo>
                    <a:pt x="242" y="293"/>
                  </a:lnTo>
                  <a:lnTo>
                    <a:pt x="279" y="256"/>
                  </a:lnTo>
                  <a:lnTo>
                    <a:pt x="307" y="191"/>
                  </a:lnTo>
                  <a:lnTo>
                    <a:pt x="302" y="130"/>
                  </a:lnTo>
                  <a:lnTo>
                    <a:pt x="288" y="84"/>
                  </a:lnTo>
                  <a:lnTo>
                    <a:pt x="270"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79" name="Freeform 111"/>
            <p:cNvSpPr>
              <a:spLocks/>
            </p:cNvSpPr>
            <p:nvPr/>
          </p:nvSpPr>
          <p:spPr bwMode="auto">
            <a:xfrm>
              <a:off x="4385" y="2519"/>
              <a:ext cx="33" cy="89"/>
            </a:xfrm>
            <a:custGeom>
              <a:avLst/>
              <a:gdLst>
                <a:gd name="T0" fmla="*/ 32 w 33"/>
                <a:gd name="T1" fmla="*/ 88 h 89"/>
                <a:gd name="T2" fmla="*/ 18 w 33"/>
                <a:gd name="T3" fmla="*/ 83 h 89"/>
                <a:gd name="T4" fmla="*/ 14 w 33"/>
                <a:gd name="T5" fmla="*/ 69 h 89"/>
                <a:gd name="T6" fmla="*/ 14 w 33"/>
                <a:gd name="T7" fmla="*/ 56 h 89"/>
                <a:gd name="T8" fmla="*/ 5 w 33"/>
                <a:gd name="T9" fmla="*/ 42 h 89"/>
                <a:gd name="T10" fmla="*/ 0 w 33"/>
                <a:gd name="T11" fmla="*/ 28 h 89"/>
                <a:gd name="T12" fmla="*/ 0 w 33"/>
                <a:gd name="T13" fmla="*/ 14 h 89"/>
                <a:gd name="T14" fmla="*/ 0 w 33"/>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9">
                  <a:moveTo>
                    <a:pt x="32" y="88"/>
                  </a:moveTo>
                  <a:lnTo>
                    <a:pt x="18" y="83"/>
                  </a:lnTo>
                  <a:lnTo>
                    <a:pt x="14" y="69"/>
                  </a:lnTo>
                  <a:lnTo>
                    <a:pt x="14" y="56"/>
                  </a:lnTo>
                  <a:lnTo>
                    <a:pt x="5" y="42"/>
                  </a:lnTo>
                  <a:lnTo>
                    <a:pt x="0" y="28"/>
                  </a:lnTo>
                  <a:lnTo>
                    <a:pt x="0" y="14"/>
                  </a:lnTo>
                  <a:lnTo>
                    <a:pt x="0"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80" name="Freeform 112"/>
            <p:cNvSpPr>
              <a:spLocks/>
            </p:cNvSpPr>
            <p:nvPr/>
          </p:nvSpPr>
          <p:spPr bwMode="auto">
            <a:xfrm>
              <a:off x="4003" y="2212"/>
              <a:ext cx="239" cy="758"/>
            </a:xfrm>
            <a:custGeom>
              <a:avLst/>
              <a:gdLst>
                <a:gd name="T0" fmla="*/ 182 w 239"/>
                <a:gd name="T1" fmla="*/ 283 h 758"/>
                <a:gd name="T2" fmla="*/ 196 w 239"/>
                <a:gd name="T3" fmla="*/ 293 h 758"/>
                <a:gd name="T4" fmla="*/ 196 w 239"/>
                <a:gd name="T5" fmla="*/ 307 h 758"/>
                <a:gd name="T6" fmla="*/ 196 w 239"/>
                <a:gd name="T7" fmla="*/ 320 h 758"/>
                <a:gd name="T8" fmla="*/ 187 w 239"/>
                <a:gd name="T9" fmla="*/ 334 h 758"/>
                <a:gd name="T10" fmla="*/ 173 w 239"/>
                <a:gd name="T11" fmla="*/ 348 h 758"/>
                <a:gd name="T12" fmla="*/ 168 w 239"/>
                <a:gd name="T13" fmla="*/ 362 h 758"/>
                <a:gd name="T14" fmla="*/ 168 w 239"/>
                <a:gd name="T15" fmla="*/ 376 h 758"/>
                <a:gd name="T16" fmla="*/ 173 w 239"/>
                <a:gd name="T17" fmla="*/ 358 h 758"/>
                <a:gd name="T18" fmla="*/ 187 w 239"/>
                <a:gd name="T19" fmla="*/ 348 h 758"/>
                <a:gd name="T20" fmla="*/ 196 w 239"/>
                <a:gd name="T21" fmla="*/ 334 h 758"/>
                <a:gd name="T22" fmla="*/ 196 w 239"/>
                <a:gd name="T23" fmla="*/ 395 h 758"/>
                <a:gd name="T24" fmla="*/ 229 w 239"/>
                <a:gd name="T25" fmla="*/ 585 h 758"/>
                <a:gd name="T26" fmla="*/ 238 w 239"/>
                <a:gd name="T27" fmla="*/ 729 h 758"/>
                <a:gd name="T28" fmla="*/ 201 w 239"/>
                <a:gd name="T29" fmla="*/ 752 h 758"/>
                <a:gd name="T30" fmla="*/ 140 w 239"/>
                <a:gd name="T31" fmla="*/ 757 h 758"/>
                <a:gd name="T32" fmla="*/ 75 w 239"/>
                <a:gd name="T33" fmla="*/ 757 h 758"/>
                <a:gd name="T34" fmla="*/ 0 w 239"/>
                <a:gd name="T35" fmla="*/ 752 h 758"/>
                <a:gd name="T36" fmla="*/ 5 w 239"/>
                <a:gd name="T37" fmla="*/ 539 h 758"/>
                <a:gd name="T38" fmla="*/ 9 w 239"/>
                <a:gd name="T39" fmla="*/ 367 h 758"/>
                <a:gd name="T40" fmla="*/ 23 w 239"/>
                <a:gd name="T41" fmla="*/ 348 h 758"/>
                <a:gd name="T42" fmla="*/ 37 w 239"/>
                <a:gd name="T43" fmla="*/ 372 h 758"/>
                <a:gd name="T44" fmla="*/ 9 w 239"/>
                <a:gd name="T45" fmla="*/ 307 h 758"/>
                <a:gd name="T46" fmla="*/ 9 w 239"/>
                <a:gd name="T47" fmla="*/ 241 h 758"/>
                <a:gd name="T48" fmla="*/ 19 w 239"/>
                <a:gd name="T49" fmla="*/ 181 h 758"/>
                <a:gd name="T50" fmla="*/ 61 w 239"/>
                <a:gd name="T51"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9" h="758">
                  <a:moveTo>
                    <a:pt x="182" y="283"/>
                  </a:moveTo>
                  <a:lnTo>
                    <a:pt x="196" y="293"/>
                  </a:lnTo>
                  <a:lnTo>
                    <a:pt x="196" y="307"/>
                  </a:lnTo>
                  <a:lnTo>
                    <a:pt x="196" y="320"/>
                  </a:lnTo>
                  <a:lnTo>
                    <a:pt x="187" y="334"/>
                  </a:lnTo>
                  <a:lnTo>
                    <a:pt x="173" y="348"/>
                  </a:lnTo>
                  <a:lnTo>
                    <a:pt x="168" y="362"/>
                  </a:lnTo>
                  <a:lnTo>
                    <a:pt x="168" y="376"/>
                  </a:lnTo>
                  <a:lnTo>
                    <a:pt x="173" y="358"/>
                  </a:lnTo>
                  <a:lnTo>
                    <a:pt x="187" y="348"/>
                  </a:lnTo>
                  <a:lnTo>
                    <a:pt x="196" y="334"/>
                  </a:lnTo>
                  <a:lnTo>
                    <a:pt x="196" y="395"/>
                  </a:lnTo>
                  <a:lnTo>
                    <a:pt x="229" y="585"/>
                  </a:lnTo>
                  <a:lnTo>
                    <a:pt x="238" y="729"/>
                  </a:lnTo>
                  <a:lnTo>
                    <a:pt x="201" y="752"/>
                  </a:lnTo>
                  <a:lnTo>
                    <a:pt x="140" y="757"/>
                  </a:lnTo>
                  <a:lnTo>
                    <a:pt x="75" y="757"/>
                  </a:lnTo>
                  <a:lnTo>
                    <a:pt x="0" y="752"/>
                  </a:lnTo>
                  <a:lnTo>
                    <a:pt x="5" y="539"/>
                  </a:lnTo>
                  <a:lnTo>
                    <a:pt x="9" y="367"/>
                  </a:lnTo>
                  <a:lnTo>
                    <a:pt x="23" y="348"/>
                  </a:lnTo>
                  <a:lnTo>
                    <a:pt x="37" y="372"/>
                  </a:lnTo>
                  <a:lnTo>
                    <a:pt x="9" y="307"/>
                  </a:lnTo>
                  <a:lnTo>
                    <a:pt x="9" y="241"/>
                  </a:lnTo>
                  <a:lnTo>
                    <a:pt x="19" y="181"/>
                  </a:lnTo>
                  <a:lnTo>
                    <a:pt x="61"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81" name="Freeform 113"/>
            <p:cNvSpPr>
              <a:spLocks/>
            </p:cNvSpPr>
            <p:nvPr/>
          </p:nvSpPr>
          <p:spPr bwMode="auto">
            <a:xfrm>
              <a:off x="3841" y="2979"/>
              <a:ext cx="368" cy="159"/>
            </a:xfrm>
            <a:custGeom>
              <a:avLst/>
              <a:gdLst>
                <a:gd name="T0" fmla="*/ 218 w 368"/>
                <a:gd name="T1" fmla="*/ 33 h 159"/>
                <a:gd name="T2" fmla="*/ 204 w 368"/>
                <a:gd name="T3" fmla="*/ 70 h 159"/>
                <a:gd name="T4" fmla="*/ 223 w 368"/>
                <a:gd name="T5" fmla="*/ 28 h 159"/>
                <a:gd name="T6" fmla="*/ 181 w 368"/>
                <a:gd name="T7" fmla="*/ 37 h 159"/>
                <a:gd name="T8" fmla="*/ 135 w 368"/>
                <a:gd name="T9" fmla="*/ 70 h 159"/>
                <a:gd name="T10" fmla="*/ 79 w 368"/>
                <a:gd name="T11" fmla="*/ 84 h 159"/>
                <a:gd name="T12" fmla="*/ 19 w 368"/>
                <a:gd name="T13" fmla="*/ 107 h 159"/>
                <a:gd name="T14" fmla="*/ 0 w 368"/>
                <a:gd name="T15" fmla="*/ 144 h 159"/>
                <a:gd name="T16" fmla="*/ 51 w 368"/>
                <a:gd name="T17" fmla="*/ 153 h 159"/>
                <a:gd name="T18" fmla="*/ 121 w 368"/>
                <a:gd name="T19" fmla="*/ 158 h 159"/>
                <a:gd name="T20" fmla="*/ 190 w 368"/>
                <a:gd name="T21" fmla="*/ 158 h 159"/>
                <a:gd name="T22" fmla="*/ 232 w 368"/>
                <a:gd name="T23" fmla="*/ 144 h 159"/>
                <a:gd name="T24" fmla="*/ 251 w 368"/>
                <a:gd name="T25" fmla="*/ 121 h 159"/>
                <a:gd name="T26" fmla="*/ 204 w 368"/>
                <a:gd name="T27" fmla="*/ 139 h 159"/>
                <a:gd name="T28" fmla="*/ 125 w 368"/>
                <a:gd name="T29" fmla="*/ 144 h 159"/>
                <a:gd name="T30" fmla="*/ 79 w 368"/>
                <a:gd name="T31" fmla="*/ 144 h 159"/>
                <a:gd name="T32" fmla="*/ 33 w 368"/>
                <a:gd name="T33" fmla="*/ 139 h 159"/>
                <a:gd name="T34" fmla="*/ 79 w 368"/>
                <a:gd name="T35" fmla="*/ 144 h 159"/>
                <a:gd name="T36" fmla="*/ 144 w 368"/>
                <a:gd name="T37" fmla="*/ 153 h 159"/>
                <a:gd name="T38" fmla="*/ 200 w 368"/>
                <a:gd name="T39" fmla="*/ 153 h 159"/>
                <a:gd name="T40" fmla="*/ 246 w 368"/>
                <a:gd name="T41" fmla="*/ 135 h 159"/>
                <a:gd name="T42" fmla="*/ 293 w 368"/>
                <a:gd name="T43" fmla="*/ 149 h 159"/>
                <a:gd name="T44" fmla="*/ 334 w 368"/>
                <a:gd name="T45" fmla="*/ 149 h 159"/>
                <a:gd name="T46" fmla="*/ 334 w 368"/>
                <a:gd name="T47" fmla="*/ 116 h 159"/>
                <a:gd name="T48" fmla="*/ 269 w 368"/>
                <a:gd name="T49" fmla="*/ 116 h 159"/>
                <a:gd name="T50" fmla="*/ 256 w 368"/>
                <a:gd name="T51" fmla="*/ 116 h 159"/>
                <a:gd name="T52" fmla="*/ 325 w 368"/>
                <a:gd name="T53" fmla="*/ 116 h 159"/>
                <a:gd name="T54" fmla="*/ 358 w 368"/>
                <a:gd name="T55" fmla="*/ 93 h 159"/>
                <a:gd name="T56" fmla="*/ 367 w 368"/>
                <a:gd name="T57" fmla="*/ 51 h 159"/>
                <a:gd name="T58" fmla="*/ 325 w 368"/>
                <a:gd name="T59" fmla="*/ 42 h 159"/>
                <a:gd name="T60" fmla="*/ 274 w 368"/>
                <a:gd name="T61" fmla="*/ 46 h 159"/>
                <a:gd name="T62" fmla="*/ 228 w 368"/>
                <a:gd name="T63" fmla="*/ 51 h 159"/>
                <a:gd name="T64" fmla="*/ 228 w 368"/>
                <a:gd name="T65" fmla="*/ 60 h 159"/>
                <a:gd name="T66" fmla="*/ 209 w 368"/>
                <a:gd name="T67" fmla="*/ 46 h 159"/>
                <a:gd name="T68" fmla="*/ 172 w 368"/>
                <a:gd name="T69" fmla="*/ 79 h 159"/>
                <a:gd name="T70" fmla="*/ 130 w 368"/>
                <a:gd name="T71" fmla="*/ 93 h 159"/>
                <a:gd name="T72" fmla="*/ 84 w 368"/>
                <a:gd name="T73" fmla="*/ 102 h 159"/>
                <a:gd name="T74" fmla="*/ 56 w 368"/>
                <a:gd name="T75" fmla="*/ 107 h 159"/>
                <a:gd name="T76" fmla="*/ 111 w 368"/>
                <a:gd name="T77" fmla="*/ 107 h 159"/>
                <a:gd name="T78" fmla="*/ 158 w 368"/>
                <a:gd name="T79" fmla="*/ 88 h 159"/>
                <a:gd name="T80" fmla="*/ 200 w 368"/>
                <a:gd name="T81" fmla="*/ 70 h 159"/>
                <a:gd name="T82" fmla="*/ 260 w 368"/>
                <a:gd name="T83" fmla="*/ 56 h 159"/>
                <a:gd name="T84" fmla="*/ 334 w 368"/>
                <a:gd name="T85" fmla="*/ 65 h 159"/>
                <a:gd name="T86" fmla="*/ 353 w 368"/>
                <a:gd name="T87" fmla="*/ 2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8" h="159">
                  <a:moveTo>
                    <a:pt x="228" y="0"/>
                  </a:moveTo>
                  <a:lnTo>
                    <a:pt x="223" y="14"/>
                  </a:lnTo>
                  <a:lnTo>
                    <a:pt x="218" y="33"/>
                  </a:lnTo>
                  <a:lnTo>
                    <a:pt x="218" y="46"/>
                  </a:lnTo>
                  <a:lnTo>
                    <a:pt x="218" y="65"/>
                  </a:lnTo>
                  <a:lnTo>
                    <a:pt x="204" y="70"/>
                  </a:lnTo>
                  <a:lnTo>
                    <a:pt x="214" y="56"/>
                  </a:lnTo>
                  <a:lnTo>
                    <a:pt x="228" y="42"/>
                  </a:lnTo>
                  <a:lnTo>
                    <a:pt x="223" y="28"/>
                  </a:lnTo>
                  <a:lnTo>
                    <a:pt x="209" y="23"/>
                  </a:lnTo>
                  <a:lnTo>
                    <a:pt x="195" y="33"/>
                  </a:lnTo>
                  <a:lnTo>
                    <a:pt x="181" y="37"/>
                  </a:lnTo>
                  <a:lnTo>
                    <a:pt x="167" y="51"/>
                  </a:lnTo>
                  <a:lnTo>
                    <a:pt x="149" y="65"/>
                  </a:lnTo>
                  <a:lnTo>
                    <a:pt x="135" y="70"/>
                  </a:lnTo>
                  <a:lnTo>
                    <a:pt x="121" y="74"/>
                  </a:lnTo>
                  <a:lnTo>
                    <a:pt x="107" y="79"/>
                  </a:lnTo>
                  <a:lnTo>
                    <a:pt x="79" y="84"/>
                  </a:lnTo>
                  <a:lnTo>
                    <a:pt x="60" y="93"/>
                  </a:lnTo>
                  <a:lnTo>
                    <a:pt x="28" y="93"/>
                  </a:lnTo>
                  <a:lnTo>
                    <a:pt x="19" y="107"/>
                  </a:lnTo>
                  <a:lnTo>
                    <a:pt x="14" y="121"/>
                  </a:lnTo>
                  <a:lnTo>
                    <a:pt x="14" y="139"/>
                  </a:lnTo>
                  <a:lnTo>
                    <a:pt x="0" y="144"/>
                  </a:lnTo>
                  <a:lnTo>
                    <a:pt x="19" y="144"/>
                  </a:lnTo>
                  <a:lnTo>
                    <a:pt x="37" y="149"/>
                  </a:lnTo>
                  <a:lnTo>
                    <a:pt x="51" y="153"/>
                  </a:lnTo>
                  <a:lnTo>
                    <a:pt x="70" y="158"/>
                  </a:lnTo>
                  <a:lnTo>
                    <a:pt x="107" y="158"/>
                  </a:lnTo>
                  <a:lnTo>
                    <a:pt x="121" y="158"/>
                  </a:lnTo>
                  <a:lnTo>
                    <a:pt x="139" y="158"/>
                  </a:lnTo>
                  <a:lnTo>
                    <a:pt x="177" y="158"/>
                  </a:lnTo>
                  <a:lnTo>
                    <a:pt x="190" y="158"/>
                  </a:lnTo>
                  <a:lnTo>
                    <a:pt x="204" y="153"/>
                  </a:lnTo>
                  <a:lnTo>
                    <a:pt x="218" y="149"/>
                  </a:lnTo>
                  <a:lnTo>
                    <a:pt x="232" y="144"/>
                  </a:lnTo>
                  <a:lnTo>
                    <a:pt x="251" y="135"/>
                  </a:lnTo>
                  <a:lnTo>
                    <a:pt x="269" y="125"/>
                  </a:lnTo>
                  <a:lnTo>
                    <a:pt x="251" y="121"/>
                  </a:lnTo>
                  <a:lnTo>
                    <a:pt x="232" y="130"/>
                  </a:lnTo>
                  <a:lnTo>
                    <a:pt x="218" y="135"/>
                  </a:lnTo>
                  <a:lnTo>
                    <a:pt x="204" y="139"/>
                  </a:lnTo>
                  <a:lnTo>
                    <a:pt x="186" y="144"/>
                  </a:lnTo>
                  <a:lnTo>
                    <a:pt x="153" y="144"/>
                  </a:lnTo>
                  <a:lnTo>
                    <a:pt x="125" y="144"/>
                  </a:lnTo>
                  <a:lnTo>
                    <a:pt x="111" y="144"/>
                  </a:lnTo>
                  <a:lnTo>
                    <a:pt x="93" y="144"/>
                  </a:lnTo>
                  <a:lnTo>
                    <a:pt x="79" y="144"/>
                  </a:lnTo>
                  <a:lnTo>
                    <a:pt x="65" y="144"/>
                  </a:lnTo>
                  <a:lnTo>
                    <a:pt x="51" y="139"/>
                  </a:lnTo>
                  <a:lnTo>
                    <a:pt x="33" y="139"/>
                  </a:lnTo>
                  <a:lnTo>
                    <a:pt x="46" y="139"/>
                  </a:lnTo>
                  <a:lnTo>
                    <a:pt x="60" y="139"/>
                  </a:lnTo>
                  <a:lnTo>
                    <a:pt x="79" y="144"/>
                  </a:lnTo>
                  <a:lnTo>
                    <a:pt x="93" y="149"/>
                  </a:lnTo>
                  <a:lnTo>
                    <a:pt x="111" y="153"/>
                  </a:lnTo>
                  <a:lnTo>
                    <a:pt x="144" y="153"/>
                  </a:lnTo>
                  <a:lnTo>
                    <a:pt x="163" y="158"/>
                  </a:lnTo>
                  <a:lnTo>
                    <a:pt x="181" y="158"/>
                  </a:lnTo>
                  <a:lnTo>
                    <a:pt x="200" y="153"/>
                  </a:lnTo>
                  <a:lnTo>
                    <a:pt x="218" y="153"/>
                  </a:lnTo>
                  <a:lnTo>
                    <a:pt x="232" y="144"/>
                  </a:lnTo>
                  <a:lnTo>
                    <a:pt x="246" y="135"/>
                  </a:lnTo>
                  <a:lnTo>
                    <a:pt x="265" y="130"/>
                  </a:lnTo>
                  <a:lnTo>
                    <a:pt x="279" y="139"/>
                  </a:lnTo>
                  <a:lnTo>
                    <a:pt x="293" y="149"/>
                  </a:lnTo>
                  <a:lnTo>
                    <a:pt x="307" y="149"/>
                  </a:lnTo>
                  <a:lnTo>
                    <a:pt x="321" y="149"/>
                  </a:lnTo>
                  <a:lnTo>
                    <a:pt x="334" y="149"/>
                  </a:lnTo>
                  <a:lnTo>
                    <a:pt x="348" y="135"/>
                  </a:lnTo>
                  <a:lnTo>
                    <a:pt x="348" y="121"/>
                  </a:lnTo>
                  <a:lnTo>
                    <a:pt x="334" y="116"/>
                  </a:lnTo>
                  <a:lnTo>
                    <a:pt x="321" y="116"/>
                  </a:lnTo>
                  <a:lnTo>
                    <a:pt x="307" y="116"/>
                  </a:lnTo>
                  <a:lnTo>
                    <a:pt x="269" y="116"/>
                  </a:lnTo>
                  <a:lnTo>
                    <a:pt x="256" y="116"/>
                  </a:lnTo>
                  <a:lnTo>
                    <a:pt x="242" y="116"/>
                  </a:lnTo>
                  <a:lnTo>
                    <a:pt x="256" y="116"/>
                  </a:lnTo>
                  <a:lnTo>
                    <a:pt x="269" y="116"/>
                  </a:lnTo>
                  <a:lnTo>
                    <a:pt x="297" y="116"/>
                  </a:lnTo>
                  <a:lnTo>
                    <a:pt x="325" y="116"/>
                  </a:lnTo>
                  <a:lnTo>
                    <a:pt x="339" y="116"/>
                  </a:lnTo>
                  <a:lnTo>
                    <a:pt x="353" y="107"/>
                  </a:lnTo>
                  <a:lnTo>
                    <a:pt x="358" y="93"/>
                  </a:lnTo>
                  <a:lnTo>
                    <a:pt x="362" y="79"/>
                  </a:lnTo>
                  <a:lnTo>
                    <a:pt x="367" y="65"/>
                  </a:lnTo>
                  <a:lnTo>
                    <a:pt x="367" y="51"/>
                  </a:lnTo>
                  <a:lnTo>
                    <a:pt x="358" y="37"/>
                  </a:lnTo>
                  <a:lnTo>
                    <a:pt x="339" y="37"/>
                  </a:lnTo>
                  <a:lnTo>
                    <a:pt x="325" y="42"/>
                  </a:lnTo>
                  <a:lnTo>
                    <a:pt x="307" y="42"/>
                  </a:lnTo>
                  <a:lnTo>
                    <a:pt x="288" y="46"/>
                  </a:lnTo>
                  <a:lnTo>
                    <a:pt x="274" y="46"/>
                  </a:lnTo>
                  <a:lnTo>
                    <a:pt x="260" y="46"/>
                  </a:lnTo>
                  <a:lnTo>
                    <a:pt x="242" y="51"/>
                  </a:lnTo>
                  <a:lnTo>
                    <a:pt x="228" y="51"/>
                  </a:lnTo>
                  <a:lnTo>
                    <a:pt x="246" y="56"/>
                  </a:lnTo>
                  <a:lnTo>
                    <a:pt x="260" y="56"/>
                  </a:lnTo>
                  <a:lnTo>
                    <a:pt x="228" y="60"/>
                  </a:lnTo>
                  <a:lnTo>
                    <a:pt x="218" y="46"/>
                  </a:lnTo>
                  <a:lnTo>
                    <a:pt x="218" y="33"/>
                  </a:lnTo>
                  <a:lnTo>
                    <a:pt x="209" y="46"/>
                  </a:lnTo>
                  <a:lnTo>
                    <a:pt x="195" y="56"/>
                  </a:lnTo>
                  <a:lnTo>
                    <a:pt x="186" y="74"/>
                  </a:lnTo>
                  <a:lnTo>
                    <a:pt x="172" y="79"/>
                  </a:lnTo>
                  <a:lnTo>
                    <a:pt x="158" y="88"/>
                  </a:lnTo>
                  <a:lnTo>
                    <a:pt x="144" y="88"/>
                  </a:lnTo>
                  <a:lnTo>
                    <a:pt x="130" y="93"/>
                  </a:lnTo>
                  <a:lnTo>
                    <a:pt x="116" y="98"/>
                  </a:lnTo>
                  <a:lnTo>
                    <a:pt x="98" y="102"/>
                  </a:lnTo>
                  <a:lnTo>
                    <a:pt x="84" y="102"/>
                  </a:lnTo>
                  <a:lnTo>
                    <a:pt x="51" y="102"/>
                  </a:lnTo>
                  <a:lnTo>
                    <a:pt x="37" y="102"/>
                  </a:lnTo>
                  <a:lnTo>
                    <a:pt x="56" y="107"/>
                  </a:lnTo>
                  <a:lnTo>
                    <a:pt x="74" y="107"/>
                  </a:lnTo>
                  <a:lnTo>
                    <a:pt x="93" y="107"/>
                  </a:lnTo>
                  <a:lnTo>
                    <a:pt x="111" y="107"/>
                  </a:lnTo>
                  <a:lnTo>
                    <a:pt x="125" y="102"/>
                  </a:lnTo>
                  <a:lnTo>
                    <a:pt x="144" y="98"/>
                  </a:lnTo>
                  <a:lnTo>
                    <a:pt x="158" y="88"/>
                  </a:lnTo>
                  <a:lnTo>
                    <a:pt x="172" y="79"/>
                  </a:lnTo>
                  <a:lnTo>
                    <a:pt x="186" y="74"/>
                  </a:lnTo>
                  <a:lnTo>
                    <a:pt x="200" y="70"/>
                  </a:lnTo>
                  <a:lnTo>
                    <a:pt x="214" y="56"/>
                  </a:lnTo>
                  <a:lnTo>
                    <a:pt x="228" y="56"/>
                  </a:lnTo>
                  <a:lnTo>
                    <a:pt x="260" y="56"/>
                  </a:lnTo>
                  <a:lnTo>
                    <a:pt x="279" y="60"/>
                  </a:lnTo>
                  <a:lnTo>
                    <a:pt x="307" y="65"/>
                  </a:lnTo>
                  <a:lnTo>
                    <a:pt x="334" y="65"/>
                  </a:lnTo>
                  <a:lnTo>
                    <a:pt x="348" y="60"/>
                  </a:lnTo>
                  <a:lnTo>
                    <a:pt x="353" y="42"/>
                  </a:lnTo>
                  <a:lnTo>
                    <a:pt x="353" y="28"/>
                  </a:lnTo>
                  <a:lnTo>
                    <a:pt x="353" y="14"/>
                  </a:lnTo>
                  <a:lnTo>
                    <a:pt x="353" y="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82" name="Freeform 114"/>
            <p:cNvSpPr>
              <a:spLocks/>
            </p:cNvSpPr>
            <p:nvPr/>
          </p:nvSpPr>
          <p:spPr bwMode="auto">
            <a:xfrm>
              <a:off x="4473" y="2969"/>
              <a:ext cx="280" cy="257"/>
            </a:xfrm>
            <a:custGeom>
              <a:avLst/>
              <a:gdLst>
                <a:gd name="T0" fmla="*/ 153 w 280"/>
                <a:gd name="T1" fmla="*/ 79 h 257"/>
                <a:gd name="T2" fmla="*/ 153 w 280"/>
                <a:gd name="T3" fmla="*/ 112 h 257"/>
                <a:gd name="T4" fmla="*/ 144 w 280"/>
                <a:gd name="T5" fmla="*/ 140 h 257"/>
                <a:gd name="T6" fmla="*/ 135 w 280"/>
                <a:gd name="T7" fmla="*/ 168 h 257"/>
                <a:gd name="T8" fmla="*/ 116 w 280"/>
                <a:gd name="T9" fmla="*/ 195 h 257"/>
                <a:gd name="T10" fmla="*/ 88 w 280"/>
                <a:gd name="T11" fmla="*/ 209 h 257"/>
                <a:gd name="T12" fmla="*/ 56 w 280"/>
                <a:gd name="T13" fmla="*/ 214 h 257"/>
                <a:gd name="T14" fmla="*/ 28 w 280"/>
                <a:gd name="T15" fmla="*/ 214 h 257"/>
                <a:gd name="T16" fmla="*/ 28 w 280"/>
                <a:gd name="T17" fmla="*/ 195 h 257"/>
                <a:gd name="T18" fmla="*/ 60 w 280"/>
                <a:gd name="T19" fmla="*/ 186 h 257"/>
                <a:gd name="T20" fmla="*/ 88 w 280"/>
                <a:gd name="T21" fmla="*/ 163 h 257"/>
                <a:gd name="T22" fmla="*/ 93 w 280"/>
                <a:gd name="T23" fmla="*/ 149 h 257"/>
                <a:gd name="T24" fmla="*/ 93 w 280"/>
                <a:gd name="T25" fmla="*/ 121 h 257"/>
                <a:gd name="T26" fmla="*/ 93 w 280"/>
                <a:gd name="T27" fmla="*/ 88 h 257"/>
                <a:gd name="T28" fmla="*/ 93 w 280"/>
                <a:gd name="T29" fmla="*/ 116 h 257"/>
                <a:gd name="T30" fmla="*/ 93 w 280"/>
                <a:gd name="T31" fmla="*/ 149 h 257"/>
                <a:gd name="T32" fmla="*/ 74 w 280"/>
                <a:gd name="T33" fmla="*/ 172 h 257"/>
                <a:gd name="T34" fmla="*/ 37 w 280"/>
                <a:gd name="T35" fmla="*/ 195 h 257"/>
                <a:gd name="T36" fmla="*/ 9 w 280"/>
                <a:gd name="T37" fmla="*/ 214 h 257"/>
                <a:gd name="T38" fmla="*/ 0 w 280"/>
                <a:gd name="T39" fmla="*/ 242 h 257"/>
                <a:gd name="T40" fmla="*/ 28 w 280"/>
                <a:gd name="T41" fmla="*/ 256 h 257"/>
                <a:gd name="T42" fmla="*/ 60 w 280"/>
                <a:gd name="T43" fmla="*/ 256 h 257"/>
                <a:gd name="T44" fmla="*/ 93 w 280"/>
                <a:gd name="T45" fmla="*/ 251 h 257"/>
                <a:gd name="T46" fmla="*/ 126 w 280"/>
                <a:gd name="T47" fmla="*/ 237 h 257"/>
                <a:gd name="T48" fmla="*/ 158 w 280"/>
                <a:gd name="T49" fmla="*/ 223 h 257"/>
                <a:gd name="T50" fmla="*/ 181 w 280"/>
                <a:gd name="T51" fmla="*/ 195 h 257"/>
                <a:gd name="T52" fmla="*/ 195 w 280"/>
                <a:gd name="T53" fmla="*/ 163 h 257"/>
                <a:gd name="T54" fmla="*/ 209 w 280"/>
                <a:gd name="T55" fmla="*/ 130 h 257"/>
                <a:gd name="T56" fmla="*/ 233 w 280"/>
                <a:gd name="T57" fmla="*/ 116 h 257"/>
                <a:gd name="T58" fmla="*/ 260 w 280"/>
                <a:gd name="T59" fmla="*/ 102 h 257"/>
                <a:gd name="T60" fmla="*/ 274 w 280"/>
                <a:gd name="T61" fmla="*/ 74 h 257"/>
                <a:gd name="T62" fmla="*/ 279 w 280"/>
                <a:gd name="T63" fmla="*/ 47 h 257"/>
                <a:gd name="T64" fmla="*/ 265 w 280"/>
                <a:gd name="T65" fmla="*/ 47 h 257"/>
                <a:gd name="T66" fmla="*/ 251 w 280"/>
                <a:gd name="T67" fmla="*/ 88 h 257"/>
                <a:gd name="T68" fmla="*/ 233 w 280"/>
                <a:gd name="T69" fmla="*/ 116 h 257"/>
                <a:gd name="T70" fmla="*/ 228 w 280"/>
                <a:gd name="T71" fmla="*/ 116 h 257"/>
                <a:gd name="T72" fmla="*/ 246 w 280"/>
                <a:gd name="T73" fmla="*/ 88 h 257"/>
                <a:gd name="T74" fmla="*/ 251 w 280"/>
                <a:gd name="T75" fmla="*/ 56 h 257"/>
                <a:gd name="T76" fmla="*/ 260 w 280"/>
                <a:gd name="T77" fmla="*/ 28 h 257"/>
                <a:gd name="T78" fmla="*/ 251 w 280"/>
                <a:gd name="T79" fmla="*/ 5 h 257"/>
                <a:gd name="T80" fmla="*/ 223 w 280"/>
                <a:gd name="T81" fmla="*/ 0 h 257"/>
                <a:gd name="T82" fmla="*/ 200 w 280"/>
                <a:gd name="T83" fmla="*/ 23 h 257"/>
                <a:gd name="T84" fmla="*/ 191 w 280"/>
                <a:gd name="T85" fmla="*/ 51 h 257"/>
                <a:gd name="T86" fmla="*/ 177 w 280"/>
                <a:gd name="T87" fmla="*/ 84 h 257"/>
                <a:gd name="T88" fmla="*/ 163 w 280"/>
                <a:gd name="T89" fmla="*/ 112 h 257"/>
                <a:gd name="T90" fmla="*/ 153 w 280"/>
                <a:gd name="T91" fmla="*/ 14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 h="257">
                  <a:moveTo>
                    <a:pt x="149" y="65"/>
                  </a:moveTo>
                  <a:lnTo>
                    <a:pt x="153" y="79"/>
                  </a:lnTo>
                  <a:lnTo>
                    <a:pt x="153" y="93"/>
                  </a:lnTo>
                  <a:lnTo>
                    <a:pt x="153" y="112"/>
                  </a:lnTo>
                  <a:lnTo>
                    <a:pt x="153" y="126"/>
                  </a:lnTo>
                  <a:lnTo>
                    <a:pt x="144" y="140"/>
                  </a:lnTo>
                  <a:lnTo>
                    <a:pt x="140" y="154"/>
                  </a:lnTo>
                  <a:lnTo>
                    <a:pt x="135" y="168"/>
                  </a:lnTo>
                  <a:lnTo>
                    <a:pt x="126" y="182"/>
                  </a:lnTo>
                  <a:lnTo>
                    <a:pt x="116" y="195"/>
                  </a:lnTo>
                  <a:lnTo>
                    <a:pt x="102" y="205"/>
                  </a:lnTo>
                  <a:lnTo>
                    <a:pt x="88" y="209"/>
                  </a:lnTo>
                  <a:lnTo>
                    <a:pt x="74" y="209"/>
                  </a:lnTo>
                  <a:lnTo>
                    <a:pt x="56" y="214"/>
                  </a:lnTo>
                  <a:lnTo>
                    <a:pt x="42" y="214"/>
                  </a:lnTo>
                  <a:lnTo>
                    <a:pt x="28" y="214"/>
                  </a:lnTo>
                  <a:lnTo>
                    <a:pt x="14" y="209"/>
                  </a:lnTo>
                  <a:lnTo>
                    <a:pt x="28" y="195"/>
                  </a:lnTo>
                  <a:lnTo>
                    <a:pt x="42" y="195"/>
                  </a:lnTo>
                  <a:lnTo>
                    <a:pt x="60" y="186"/>
                  </a:lnTo>
                  <a:lnTo>
                    <a:pt x="74" y="177"/>
                  </a:lnTo>
                  <a:lnTo>
                    <a:pt x="88" y="163"/>
                  </a:lnTo>
                  <a:lnTo>
                    <a:pt x="102" y="163"/>
                  </a:lnTo>
                  <a:lnTo>
                    <a:pt x="93" y="149"/>
                  </a:lnTo>
                  <a:lnTo>
                    <a:pt x="93" y="135"/>
                  </a:lnTo>
                  <a:lnTo>
                    <a:pt x="93" y="121"/>
                  </a:lnTo>
                  <a:lnTo>
                    <a:pt x="93" y="107"/>
                  </a:lnTo>
                  <a:lnTo>
                    <a:pt x="93" y="88"/>
                  </a:lnTo>
                  <a:lnTo>
                    <a:pt x="93" y="102"/>
                  </a:lnTo>
                  <a:lnTo>
                    <a:pt x="93" y="116"/>
                  </a:lnTo>
                  <a:lnTo>
                    <a:pt x="93" y="130"/>
                  </a:lnTo>
                  <a:lnTo>
                    <a:pt x="93" y="149"/>
                  </a:lnTo>
                  <a:lnTo>
                    <a:pt x="88" y="163"/>
                  </a:lnTo>
                  <a:lnTo>
                    <a:pt x="74" y="172"/>
                  </a:lnTo>
                  <a:lnTo>
                    <a:pt x="56" y="182"/>
                  </a:lnTo>
                  <a:lnTo>
                    <a:pt x="37" y="195"/>
                  </a:lnTo>
                  <a:lnTo>
                    <a:pt x="23" y="200"/>
                  </a:lnTo>
                  <a:lnTo>
                    <a:pt x="9" y="214"/>
                  </a:lnTo>
                  <a:lnTo>
                    <a:pt x="0" y="228"/>
                  </a:lnTo>
                  <a:lnTo>
                    <a:pt x="0" y="242"/>
                  </a:lnTo>
                  <a:lnTo>
                    <a:pt x="14" y="251"/>
                  </a:lnTo>
                  <a:lnTo>
                    <a:pt x="28" y="256"/>
                  </a:lnTo>
                  <a:lnTo>
                    <a:pt x="42" y="256"/>
                  </a:lnTo>
                  <a:lnTo>
                    <a:pt x="60" y="256"/>
                  </a:lnTo>
                  <a:lnTo>
                    <a:pt x="74" y="256"/>
                  </a:lnTo>
                  <a:lnTo>
                    <a:pt x="93" y="251"/>
                  </a:lnTo>
                  <a:lnTo>
                    <a:pt x="112" y="247"/>
                  </a:lnTo>
                  <a:lnTo>
                    <a:pt x="126" y="237"/>
                  </a:lnTo>
                  <a:lnTo>
                    <a:pt x="140" y="233"/>
                  </a:lnTo>
                  <a:lnTo>
                    <a:pt x="158" y="223"/>
                  </a:lnTo>
                  <a:lnTo>
                    <a:pt x="172" y="209"/>
                  </a:lnTo>
                  <a:lnTo>
                    <a:pt x="181" y="195"/>
                  </a:lnTo>
                  <a:lnTo>
                    <a:pt x="195" y="182"/>
                  </a:lnTo>
                  <a:lnTo>
                    <a:pt x="195" y="163"/>
                  </a:lnTo>
                  <a:lnTo>
                    <a:pt x="205" y="144"/>
                  </a:lnTo>
                  <a:lnTo>
                    <a:pt x="209" y="130"/>
                  </a:lnTo>
                  <a:lnTo>
                    <a:pt x="219" y="116"/>
                  </a:lnTo>
                  <a:lnTo>
                    <a:pt x="233" y="116"/>
                  </a:lnTo>
                  <a:lnTo>
                    <a:pt x="246" y="116"/>
                  </a:lnTo>
                  <a:lnTo>
                    <a:pt x="260" y="102"/>
                  </a:lnTo>
                  <a:lnTo>
                    <a:pt x="270" y="88"/>
                  </a:lnTo>
                  <a:lnTo>
                    <a:pt x="274" y="74"/>
                  </a:lnTo>
                  <a:lnTo>
                    <a:pt x="279" y="61"/>
                  </a:lnTo>
                  <a:lnTo>
                    <a:pt x="279" y="47"/>
                  </a:lnTo>
                  <a:lnTo>
                    <a:pt x="279" y="33"/>
                  </a:lnTo>
                  <a:lnTo>
                    <a:pt x="265" y="47"/>
                  </a:lnTo>
                  <a:lnTo>
                    <a:pt x="256" y="74"/>
                  </a:lnTo>
                  <a:lnTo>
                    <a:pt x="251" y="88"/>
                  </a:lnTo>
                  <a:lnTo>
                    <a:pt x="242" y="102"/>
                  </a:lnTo>
                  <a:lnTo>
                    <a:pt x="233" y="116"/>
                  </a:lnTo>
                  <a:lnTo>
                    <a:pt x="228" y="130"/>
                  </a:lnTo>
                  <a:lnTo>
                    <a:pt x="228" y="116"/>
                  </a:lnTo>
                  <a:lnTo>
                    <a:pt x="237" y="102"/>
                  </a:lnTo>
                  <a:lnTo>
                    <a:pt x="246" y="88"/>
                  </a:lnTo>
                  <a:lnTo>
                    <a:pt x="251" y="74"/>
                  </a:lnTo>
                  <a:lnTo>
                    <a:pt x="251" y="56"/>
                  </a:lnTo>
                  <a:lnTo>
                    <a:pt x="256" y="42"/>
                  </a:lnTo>
                  <a:lnTo>
                    <a:pt x="260" y="28"/>
                  </a:lnTo>
                  <a:lnTo>
                    <a:pt x="265" y="9"/>
                  </a:lnTo>
                  <a:lnTo>
                    <a:pt x="251" y="5"/>
                  </a:lnTo>
                  <a:lnTo>
                    <a:pt x="237" y="0"/>
                  </a:lnTo>
                  <a:lnTo>
                    <a:pt x="223" y="0"/>
                  </a:lnTo>
                  <a:lnTo>
                    <a:pt x="209" y="5"/>
                  </a:lnTo>
                  <a:lnTo>
                    <a:pt x="200" y="23"/>
                  </a:lnTo>
                  <a:lnTo>
                    <a:pt x="195" y="37"/>
                  </a:lnTo>
                  <a:lnTo>
                    <a:pt x="191" y="51"/>
                  </a:lnTo>
                  <a:lnTo>
                    <a:pt x="181" y="70"/>
                  </a:lnTo>
                  <a:lnTo>
                    <a:pt x="177" y="84"/>
                  </a:lnTo>
                  <a:lnTo>
                    <a:pt x="172" y="98"/>
                  </a:lnTo>
                  <a:lnTo>
                    <a:pt x="163" y="112"/>
                  </a:lnTo>
                  <a:lnTo>
                    <a:pt x="158" y="126"/>
                  </a:lnTo>
                  <a:lnTo>
                    <a:pt x="153" y="14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sp>
          <p:nvSpPr>
            <p:cNvPr id="84083" name="Freeform 115"/>
            <p:cNvSpPr>
              <a:spLocks/>
            </p:cNvSpPr>
            <p:nvPr/>
          </p:nvSpPr>
          <p:spPr bwMode="auto">
            <a:xfrm>
              <a:off x="3655" y="1803"/>
              <a:ext cx="521" cy="359"/>
            </a:xfrm>
            <a:custGeom>
              <a:avLst/>
              <a:gdLst>
                <a:gd name="T0" fmla="*/ 311 w 521"/>
                <a:gd name="T1" fmla="*/ 358 h 359"/>
                <a:gd name="T2" fmla="*/ 0 w 521"/>
                <a:gd name="T3" fmla="*/ 325 h 359"/>
                <a:gd name="T4" fmla="*/ 42 w 521"/>
                <a:gd name="T5" fmla="*/ 0 h 359"/>
                <a:gd name="T6" fmla="*/ 520 w 521"/>
                <a:gd name="T7" fmla="*/ 60 h 359"/>
              </a:gdLst>
              <a:ahLst/>
              <a:cxnLst>
                <a:cxn ang="0">
                  <a:pos x="T0" y="T1"/>
                </a:cxn>
                <a:cxn ang="0">
                  <a:pos x="T2" y="T3"/>
                </a:cxn>
                <a:cxn ang="0">
                  <a:pos x="T4" y="T5"/>
                </a:cxn>
                <a:cxn ang="0">
                  <a:pos x="T6" y="T7"/>
                </a:cxn>
              </a:cxnLst>
              <a:rect l="0" t="0" r="r" b="b"/>
              <a:pathLst>
                <a:path w="521" h="359">
                  <a:moveTo>
                    <a:pt x="311" y="358"/>
                  </a:moveTo>
                  <a:lnTo>
                    <a:pt x="0" y="325"/>
                  </a:lnTo>
                  <a:lnTo>
                    <a:pt x="42" y="0"/>
                  </a:lnTo>
                  <a:lnTo>
                    <a:pt x="520" y="60"/>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rgbClr val="000000"/>
                    </a:outerShdw>
                  </a:effectLst>
                </a14:hiddenEffects>
              </a:ext>
            </a:extLst>
          </p:spPr>
          <p:txBody>
            <a:bodyPr/>
            <a:lstStyle/>
            <a:p>
              <a:endParaRPr lang="tr-TR"/>
            </a:p>
          </p:txBody>
        </p:sp>
      </p:grpSp>
      <p:sp>
        <p:nvSpPr>
          <p:cNvPr id="84084" name="Rectangle 116"/>
          <p:cNvSpPr>
            <a:spLocks noChangeArrowheads="1"/>
          </p:cNvSpPr>
          <p:nvPr/>
        </p:nvSpPr>
        <p:spPr bwMode="auto">
          <a:xfrm>
            <a:off x="1116013" y="692150"/>
            <a:ext cx="68754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4000" b="1">
                <a:solidFill>
                  <a:schemeClr val="tx2"/>
                </a:solidFill>
                <a:latin typeface="Arial" charset="0"/>
              </a:rPr>
              <a:t>Güvenli Kaldırma Teknikleri</a:t>
            </a:r>
          </a:p>
        </p:txBody>
      </p:sp>
    </p:spTree>
    <p:extLst>
      <p:ext uri="{BB962C8B-B14F-4D97-AF65-F5344CB8AC3E}">
        <p14:creationId xmlns:p14="http://schemas.microsoft.com/office/powerpoint/2010/main" val="129394271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066800" y="763588"/>
            <a:ext cx="7543800" cy="973137"/>
          </a:xfrm>
        </p:spPr>
        <p:txBody>
          <a:bodyPr/>
          <a:lstStyle/>
          <a:p>
            <a:pPr algn="ctr"/>
            <a:r>
              <a:rPr lang="tr-TR" b="0"/>
              <a:t>Elle Kaldırma Alternatifleri</a:t>
            </a:r>
          </a:p>
        </p:txBody>
      </p:sp>
      <p:sp>
        <p:nvSpPr>
          <p:cNvPr id="86020" name="Rectangle 4"/>
          <p:cNvSpPr>
            <a:spLocks noGrp="1" noChangeArrowheads="1"/>
          </p:cNvSpPr>
          <p:nvPr>
            <p:ph idx="1"/>
          </p:nvPr>
        </p:nvSpPr>
        <p:spPr>
          <a:noFill/>
          <a:ln/>
        </p:spPr>
        <p:txBody>
          <a:bodyPr/>
          <a:lstStyle/>
          <a:p>
            <a:pPr marL="187325" indent="-187325">
              <a:buFont typeface="Wingdings" pitchFamily="2" charset="2"/>
              <a:buNone/>
            </a:pPr>
            <a:r>
              <a:rPr lang="tr-TR" sz="2800"/>
              <a:t>El arabası ve itme aracı kullanırken aşağıdaki noktalar hatırlanmalı:</a:t>
            </a:r>
          </a:p>
          <a:p>
            <a:pPr marL="187325" indent="-187325"/>
            <a:r>
              <a:rPr lang="tr-TR" sz="2800"/>
              <a:t> itmek her zaman çekmekten daha kolaydır. </a:t>
            </a:r>
          </a:p>
          <a:p>
            <a:pPr marL="187325" indent="-187325"/>
            <a:r>
              <a:rPr lang="tr-TR" sz="2800"/>
              <a:t> el arabasını veya itme aracını kullanırken her iki elinizi de kullanın. </a:t>
            </a:r>
          </a:p>
          <a:p>
            <a:pPr marL="187325" indent="-187325"/>
            <a:r>
              <a:rPr lang="tr-TR" sz="2800"/>
              <a:t> gerekli olduğu durumda yükü sabitlemek için halat vs. kullanın.</a:t>
            </a:r>
          </a:p>
          <a:p>
            <a:pPr marL="187325" indent="-187325">
              <a:lnSpc>
                <a:spcPct val="60000"/>
              </a:lnSpc>
              <a:spcBef>
                <a:spcPts val="500"/>
              </a:spcBef>
              <a:spcAft>
                <a:spcPts val="500"/>
              </a:spcAft>
              <a:buFont typeface="Wingdings" pitchFamily="2" charset="2"/>
              <a:buNone/>
            </a:pPr>
            <a:endParaRPr lang="en-US" sz="2800"/>
          </a:p>
        </p:txBody>
      </p:sp>
    </p:spTree>
    <p:extLst>
      <p:ext uri="{BB962C8B-B14F-4D97-AF65-F5344CB8AC3E}">
        <p14:creationId xmlns:p14="http://schemas.microsoft.com/office/powerpoint/2010/main" val="332064529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8" name="Rectangle 8"/>
          <p:cNvSpPr>
            <a:spLocks noGrp="1" noChangeArrowheads="1"/>
          </p:cNvSpPr>
          <p:nvPr>
            <p:ph type="title"/>
          </p:nvPr>
        </p:nvSpPr>
        <p:spPr>
          <a:noFill/>
          <a:ln/>
        </p:spPr>
        <p:txBody>
          <a:bodyPr anchor="b"/>
          <a:lstStyle/>
          <a:p>
            <a:pPr algn="ctr"/>
            <a:r>
              <a:rPr lang="tr-TR" b="0"/>
              <a:t>Elle Kaldırma Alternatifleri</a:t>
            </a:r>
            <a:endParaRPr lang="en-US" b="0"/>
          </a:p>
        </p:txBody>
      </p:sp>
      <p:pic>
        <p:nvPicPr>
          <p:cNvPr id="87050" name="Picture 10"/>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066800" y="1985523"/>
            <a:ext cx="2243666" cy="1981200"/>
          </a:xfrm>
          <a:noFill/>
          <a:ln/>
        </p:spPr>
      </p:pic>
      <p:pic>
        <p:nvPicPr>
          <p:cNvPr id="87051" name="Picture 11" descr="583-1"/>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1066801" y="4076700"/>
            <a:ext cx="2243665" cy="2519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49" name="Rectangle 9"/>
          <p:cNvSpPr>
            <a:spLocks noGrp="1" noChangeArrowheads="1"/>
          </p:cNvSpPr>
          <p:nvPr>
            <p:ph type="body" sz="half" idx="3"/>
          </p:nvPr>
        </p:nvSpPr>
        <p:spPr>
          <a:xfrm>
            <a:off x="3419873" y="1981200"/>
            <a:ext cx="5190728" cy="4114800"/>
          </a:xfrm>
          <a:noFill/>
          <a:ln/>
        </p:spPr>
        <p:txBody>
          <a:bodyPr/>
          <a:lstStyle/>
          <a:p>
            <a:pPr marL="0" indent="0">
              <a:lnSpc>
                <a:spcPct val="80000"/>
              </a:lnSpc>
            </a:pPr>
            <a:endParaRPr lang="en-US" sz="1800" b="1" dirty="0"/>
          </a:p>
          <a:p>
            <a:pPr marL="0" indent="0">
              <a:lnSpc>
                <a:spcPct val="80000"/>
              </a:lnSpc>
              <a:buFont typeface="Wingdings" pitchFamily="2" charset="2"/>
              <a:buNone/>
            </a:pPr>
            <a:r>
              <a:rPr lang="tr-TR" sz="2400" b="1" dirty="0"/>
              <a:t>Çatallı kaldırıcı, vinç, </a:t>
            </a:r>
            <a:r>
              <a:rPr lang="tr-TR" sz="2400" b="1" dirty="0" err="1"/>
              <a:t>sideboom</a:t>
            </a:r>
            <a:endParaRPr lang="en-US" sz="2400" b="1" dirty="0"/>
          </a:p>
          <a:p>
            <a:pPr marL="0" indent="0">
              <a:lnSpc>
                <a:spcPct val="80000"/>
              </a:lnSpc>
            </a:pPr>
            <a:r>
              <a:rPr lang="tr-TR" sz="2400" dirty="0"/>
              <a:t> Eğer taşınacak yük, el arabası ile taşınamayacak kadar ağır ise yerine göre çatallı </a:t>
            </a:r>
            <a:r>
              <a:rPr lang="tr-TR" sz="2400" dirty="0" err="1"/>
              <a:t>kaldırıcı,vinç</a:t>
            </a:r>
            <a:r>
              <a:rPr lang="tr-TR" sz="2400" dirty="0"/>
              <a:t> veya </a:t>
            </a:r>
            <a:r>
              <a:rPr lang="tr-TR" sz="2400" dirty="0" err="1"/>
              <a:t>sideboom</a:t>
            </a:r>
            <a:r>
              <a:rPr lang="tr-TR" sz="2400" dirty="0"/>
              <a:t> kullanılmalıdır. </a:t>
            </a:r>
          </a:p>
          <a:p>
            <a:pPr marL="0" indent="0">
              <a:lnSpc>
                <a:spcPct val="80000"/>
              </a:lnSpc>
            </a:pPr>
            <a:endParaRPr lang="tr-TR" sz="2400" dirty="0"/>
          </a:p>
          <a:p>
            <a:pPr marL="0" indent="0">
              <a:lnSpc>
                <a:spcPct val="80000"/>
              </a:lnSpc>
              <a:buFont typeface="Wingdings" pitchFamily="2" charset="2"/>
              <a:buNone/>
            </a:pPr>
            <a:r>
              <a:rPr lang="tr-TR" sz="2400" b="1" dirty="0"/>
              <a:t>DİKKAT!!!</a:t>
            </a:r>
          </a:p>
          <a:p>
            <a:pPr marL="0" indent="0">
              <a:lnSpc>
                <a:spcPct val="80000"/>
              </a:lnSpc>
            </a:pPr>
            <a:r>
              <a:rPr lang="tr-TR" sz="2400" dirty="0"/>
              <a:t> Herhangi bir kişi nasıl kullanılacağını öğreten bir eğitim almadan ve kullanma yetkisi bulunmadan hiçbir kaldırma ekipmanını kullanmamalıdır.  </a:t>
            </a:r>
          </a:p>
          <a:p>
            <a:pPr marL="0" indent="0">
              <a:lnSpc>
                <a:spcPct val="80000"/>
              </a:lnSpc>
              <a:spcBef>
                <a:spcPts val="500"/>
              </a:spcBef>
              <a:spcAft>
                <a:spcPts val="500"/>
              </a:spcAft>
              <a:buFont typeface="Wingdings" pitchFamily="2" charset="2"/>
              <a:buNone/>
            </a:pPr>
            <a:endParaRPr lang="en-US" sz="1400" dirty="0"/>
          </a:p>
        </p:txBody>
      </p:sp>
    </p:spTree>
    <p:extLst>
      <p:ext uri="{BB962C8B-B14F-4D97-AF65-F5344CB8AC3E}">
        <p14:creationId xmlns:p14="http://schemas.microsoft.com/office/powerpoint/2010/main" val="315871951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66800" y="304801"/>
            <a:ext cx="7543800" cy="891952"/>
          </a:xfrm>
        </p:spPr>
        <p:txBody>
          <a:bodyPr/>
          <a:lstStyle/>
          <a:p>
            <a:pPr algn="ctr"/>
            <a:r>
              <a:rPr lang="tr-TR" sz="4800" b="0" dirty="0">
                <a:solidFill>
                  <a:schemeClr val="tx1"/>
                </a:solidFill>
              </a:rPr>
              <a:t>ELLE TAŞIMA</a:t>
            </a:r>
          </a:p>
        </p:txBody>
      </p:sp>
      <p:sp>
        <p:nvSpPr>
          <p:cNvPr id="91141" name="Rectangle 5"/>
          <p:cNvSpPr>
            <a:spLocks noGrp="1" noChangeArrowheads="1"/>
          </p:cNvSpPr>
          <p:nvPr>
            <p:ph idx="1"/>
          </p:nvPr>
        </p:nvSpPr>
        <p:spPr>
          <a:xfrm>
            <a:off x="1066800" y="1340768"/>
            <a:ext cx="7543800" cy="5184576"/>
          </a:xfrm>
        </p:spPr>
        <p:txBody>
          <a:bodyPr/>
          <a:lstStyle/>
          <a:p>
            <a:pPr algn="ctr">
              <a:lnSpc>
                <a:spcPct val="80000"/>
              </a:lnSpc>
              <a:buFont typeface="Wingdings" pitchFamily="2" charset="2"/>
              <a:buNone/>
            </a:pPr>
            <a:r>
              <a:rPr lang="tr-TR" sz="2400" b="1" dirty="0">
                <a:solidFill>
                  <a:srgbClr val="FF3300"/>
                </a:solidFill>
              </a:rPr>
              <a:t>6 TEMEL PRENSİP</a:t>
            </a:r>
            <a:endParaRPr lang="en-GB" sz="2400" b="1" dirty="0">
              <a:solidFill>
                <a:srgbClr val="FF3300"/>
              </a:solidFill>
            </a:endParaRPr>
          </a:p>
          <a:p>
            <a:pPr>
              <a:lnSpc>
                <a:spcPct val="200000"/>
              </a:lnSpc>
            </a:pPr>
            <a:r>
              <a:rPr lang="tr-TR" sz="2400" b="1" dirty="0"/>
              <a:t>Sırtın düz tutulması</a:t>
            </a:r>
            <a:endParaRPr lang="en-GB" sz="2400" b="1" dirty="0"/>
          </a:p>
          <a:p>
            <a:pPr>
              <a:lnSpc>
                <a:spcPct val="200000"/>
              </a:lnSpc>
            </a:pPr>
            <a:r>
              <a:rPr lang="tr-TR" sz="2400" b="1" dirty="0"/>
              <a:t>Bacak kaslarını kullanma</a:t>
            </a:r>
            <a:endParaRPr lang="en-GB" sz="2400" b="1" dirty="0"/>
          </a:p>
          <a:p>
            <a:pPr>
              <a:lnSpc>
                <a:spcPct val="200000"/>
              </a:lnSpc>
            </a:pPr>
            <a:r>
              <a:rPr lang="tr-TR" sz="2400" b="1" dirty="0"/>
              <a:t>Yükü vücuda yakın tutma</a:t>
            </a:r>
            <a:endParaRPr lang="en-GB" sz="2400" b="1" dirty="0"/>
          </a:p>
          <a:p>
            <a:pPr>
              <a:lnSpc>
                <a:spcPct val="200000"/>
              </a:lnSpc>
            </a:pPr>
            <a:r>
              <a:rPr lang="tr-TR" sz="2400" b="1" dirty="0"/>
              <a:t>Dirsekleri vücuda yakın tutma</a:t>
            </a:r>
            <a:endParaRPr lang="en-GB" sz="2400" b="1" dirty="0"/>
          </a:p>
          <a:p>
            <a:pPr>
              <a:lnSpc>
                <a:spcPct val="200000"/>
              </a:lnSpc>
            </a:pPr>
            <a:r>
              <a:rPr lang="tr-TR" sz="2400" b="1" dirty="0"/>
              <a:t>El içi ile kavrama</a:t>
            </a:r>
            <a:endParaRPr lang="en-GB" sz="2400" b="1" dirty="0"/>
          </a:p>
          <a:p>
            <a:pPr>
              <a:lnSpc>
                <a:spcPct val="200000"/>
              </a:lnSpc>
            </a:pPr>
            <a:r>
              <a:rPr lang="tr-TR" sz="2400" b="1" dirty="0"/>
              <a:t>Ayakların doğru pozisyon alması</a:t>
            </a:r>
          </a:p>
        </p:txBody>
      </p:sp>
    </p:spTree>
    <p:extLst>
      <p:ext uri="{BB962C8B-B14F-4D97-AF65-F5344CB8AC3E}">
        <p14:creationId xmlns:p14="http://schemas.microsoft.com/office/powerpoint/2010/main" val="425561123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457200" y="228600"/>
            <a:ext cx="8229600" cy="6172200"/>
          </a:xfrm>
        </p:spPr>
        <p:txBody>
          <a:bodyPr/>
          <a:lstStyle/>
          <a:p>
            <a:pPr eaLnBrk="1" hangingPunct="1">
              <a:lnSpc>
                <a:spcPct val="80000"/>
              </a:lnSpc>
            </a:pPr>
            <a:r>
              <a:rPr lang="tr-TR" sz="2800" dirty="0" smtClean="0"/>
              <a:t>İşin gereği olarak bu alanda işçi bulunması zorunlu ise, bu işçilerin iş ekipmanı nedeniyle zarar görmesini önleyecek uygun tedbirler alınacaktır.</a:t>
            </a:r>
          </a:p>
          <a:p>
            <a:pPr eaLnBrk="1" hangingPunct="1">
              <a:lnSpc>
                <a:spcPct val="80000"/>
              </a:lnSpc>
            </a:pPr>
            <a:endParaRPr lang="tr-TR" sz="2800" dirty="0" smtClean="0"/>
          </a:p>
          <a:p>
            <a:pPr eaLnBrk="1" hangingPunct="1">
              <a:lnSpc>
                <a:spcPct val="80000"/>
              </a:lnSpc>
            </a:pPr>
            <a:r>
              <a:rPr lang="tr-TR" sz="2800" dirty="0" smtClean="0"/>
              <a:t> Mekanik olarak hareket ettirilen seyyar iş ekipmanlarında, ancak güvenliğin tam olarak sağlanması halinde işçi taşınmasına izin verilecektir. Taşıma sırasında iş yapılması gerekiyorsa ekipmanın hızı gerektiği gibi ayarlanacaktır.</a:t>
            </a:r>
          </a:p>
          <a:p>
            <a:pPr eaLnBrk="1" hangingPunct="1">
              <a:lnSpc>
                <a:spcPct val="80000"/>
              </a:lnSpc>
              <a:buFontTx/>
              <a:buNone/>
            </a:pPr>
            <a:endParaRPr lang="tr-TR" sz="2800" dirty="0" smtClean="0"/>
          </a:p>
          <a:p>
            <a:pPr marL="0" indent="0" eaLnBrk="1" hangingPunct="1">
              <a:lnSpc>
                <a:spcPct val="80000"/>
              </a:lnSpc>
              <a:buNone/>
            </a:pPr>
            <a:r>
              <a:rPr lang="tr-TR" sz="2800" dirty="0" smtClean="0"/>
              <a:t> Çalışma yerlerinde, işçiler için güvenlik ve sağlık riski yaratmayacak yeterli hava sağlanması şartıyla içten yanmalı motorlu seyyar iş ekipmanı kullanılabilir.</a:t>
            </a:r>
          </a:p>
        </p:txBody>
      </p:sp>
    </p:spTree>
    <p:extLst>
      <p:ext uri="{BB962C8B-B14F-4D97-AF65-F5344CB8AC3E}">
        <p14:creationId xmlns:p14="http://schemas.microsoft.com/office/powerpoint/2010/main" val="2299486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74638"/>
            <a:ext cx="8534400" cy="639762"/>
          </a:xfrm>
        </p:spPr>
        <p:txBody>
          <a:bodyPr/>
          <a:lstStyle/>
          <a:p>
            <a:pPr eaLnBrk="1" hangingPunct="1"/>
            <a:r>
              <a:rPr lang="tr-TR" sz="2400" b="1" smtClean="0"/>
              <a:t>3. Yük kaldırmada kullanılan iş ekipmanı ile ilgili hükümler</a:t>
            </a:r>
          </a:p>
        </p:txBody>
      </p:sp>
      <p:sp>
        <p:nvSpPr>
          <p:cNvPr id="34819" name="Rectangle 3"/>
          <p:cNvSpPr>
            <a:spLocks noGrp="1" noChangeArrowheads="1"/>
          </p:cNvSpPr>
          <p:nvPr>
            <p:ph idx="1"/>
          </p:nvPr>
        </p:nvSpPr>
        <p:spPr>
          <a:xfrm>
            <a:off x="457200" y="1066800"/>
            <a:ext cx="8229600" cy="5410200"/>
          </a:xfrm>
        </p:spPr>
        <p:txBody>
          <a:bodyPr/>
          <a:lstStyle/>
          <a:p>
            <a:pPr eaLnBrk="1" hangingPunct="1">
              <a:lnSpc>
                <a:spcPct val="80000"/>
              </a:lnSpc>
            </a:pPr>
            <a:r>
              <a:rPr lang="tr-TR" sz="2400" smtClean="0"/>
              <a:t>3.1. Genel hususlar</a:t>
            </a:r>
          </a:p>
          <a:p>
            <a:pPr eaLnBrk="1" hangingPunct="1">
              <a:lnSpc>
                <a:spcPct val="80000"/>
              </a:lnSpc>
            </a:pPr>
            <a:endParaRPr lang="tr-TR" sz="2400" smtClean="0"/>
          </a:p>
          <a:p>
            <a:pPr eaLnBrk="1" hangingPunct="1">
              <a:lnSpc>
                <a:spcPct val="80000"/>
              </a:lnSpc>
            </a:pPr>
            <a:r>
              <a:rPr lang="tr-TR" sz="2400" smtClean="0"/>
              <a:t>3.1.1. Yük kaldırmak için tasarlanmış seyyar veya sökülüp-takılabilir iş ekipmanlarının zemin özellikleri de dikkate alınarak öngörülen bütün kullanım şartlarında sağlam ve kararlı bir şekilde kullanılması sağlanacaktır.</a:t>
            </a:r>
          </a:p>
          <a:p>
            <a:pPr eaLnBrk="1" hangingPunct="1">
              <a:lnSpc>
                <a:spcPct val="80000"/>
              </a:lnSpc>
              <a:buFontTx/>
              <a:buNone/>
            </a:pPr>
            <a:endParaRPr lang="tr-TR" sz="2400" smtClean="0"/>
          </a:p>
          <a:p>
            <a:pPr eaLnBrk="1" hangingPunct="1">
              <a:lnSpc>
                <a:spcPct val="80000"/>
              </a:lnSpc>
            </a:pPr>
            <a:r>
              <a:rPr lang="tr-TR" sz="2400" smtClean="0"/>
              <a:t>3.1.2. İnsanların kaldırılmasında sadece bu amaç için sağlanan iş ekipmanı ve aksesuarları kullanılacaktır.</a:t>
            </a:r>
          </a:p>
          <a:p>
            <a:pPr eaLnBrk="1" hangingPunct="1">
              <a:lnSpc>
                <a:spcPct val="80000"/>
              </a:lnSpc>
              <a:buFontTx/>
              <a:buNone/>
            </a:pPr>
            <a:endParaRPr lang="tr-TR" sz="2400" smtClean="0"/>
          </a:p>
          <a:p>
            <a:pPr eaLnBrk="1" hangingPunct="1">
              <a:lnSpc>
                <a:spcPct val="80000"/>
              </a:lnSpc>
            </a:pPr>
            <a:r>
              <a:rPr lang="tr-TR" sz="2400" smtClean="0"/>
              <a:t>İş Sağlığı ve Güvenliği Yönetmeliğinin 5 inci maddesindeki hükümler saklı kalmak kaydıyla olağanüstü veya acil olan istisnai durumlarda insanları kaldırmak amacıyla yapılmamış iş ekipmanı, gerekli önlemleri almak ve gözetim altında olmak şartıyla insanların kaldırılmasında kullanılabilir.</a:t>
            </a:r>
          </a:p>
        </p:txBody>
      </p:sp>
    </p:spTree>
    <p:extLst>
      <p:ext uri="{BB962C8B-B14F-4D97-AF65-F5344CB8AC3E}">
        <p14:creationId xmlns:p14="http://schemas.microsoft.com/office/powerpoint/2010/main" val="21844736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381000" y="381000"/>
            <a:ext cx="5029200" cy="6202363"/>
          </a:xfrm>
        </p:spPr>
        <p:txBody>
          <a:bodyPr/>
          <a:lstStyle/>
          <a:p>
            <a:pPr eaLnBrk="1" hangingPunct="1"/>
            <a:r>
              <a:rPr lang="tr-TR" sz="2800" smtClean="0"/>
              <a:t>İşçiler yük kaldırmak için tasarlanmış iş ekipmanı üzerindeyken, ekipmanın kumandası için her zaman görevli bir kişi bulunacaktır. Kaldırılan kişilerin güvenilir haberleşme imkanları olacaktır. Tehlike halinde tahliye için güvenilir araçlar bulunacaktır.</a:t>
            </a:r>
          </a:p>
        </p:txBody>
      </p:sp>
      <p:pic>
        <p:nvPicPr>
          <p:cNvPr id="35843" name="Picture 5" descr="Three-more-ships-loaded-with-equipment-bound-for-Haiti">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447800"/>
            <a:ext cx="3352800" cy="3962400"/>
          </a:xfrm>
        </p:spPr>
      </p:pic>
    </p:spTree>
    <p:extLst>
      <p:ext uri="{BB962C8B-B14F-4D97-AF65-F5344CB8AC3E}">
        <p14:creationId xmlns:p14="http://schemas.microsoft.com/office/powerpoint/2010/main" val="15143507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457200" y="304800"/>
            <a:ext cx="8229600" cy="6172200"/>
          </a:xfrm>
        </p:spPr>
        <p:txBody>
          <a:bodyPr/>
          <a:lstStyle/>
          <a:p>
            <a:pPr eaLnBrk="1" hangingPunct="1">
              <a:lnSpc>
                <a:spcPct val="90000"/>
              </a:lnSpc>
            </a:pPr>
            <a:r>
              <a:rPr lang="tr-TR" sz="2400" smtClean="0"/>
              <a:t>3.1.3. İşin tekniği yönünden zorunlu olmadıkça kaldırılan yükün altında insan bulunmaması için gerekli tedbir alınacaktır. İşçilerin bulunabileceği korunmasız çalışma yerlerinin üzerinden yük geçirilmeyecektir. Bunun mümkün olmadığı hallerde uygun çalışma yöntemleri belirlenerek uygulanacaktır.</a:t>
            </a:r>
          </a:p>
          <a:p>
            <a:pPr eaLnBrk="1" hangingPunct="1">
              <a:lnSpc>
                <a:spcPct val="90000"/>
              </a:lnSpc>
            </a:pPr>
            <a:endParaRPr lang="tr-TR" sz="2400" smtClean="0"/>
          </a:p>
          <a:p>
            <a:pPr eaLnBrk="1" hangingPunct="1">
              <a:lnSpc>
                <a:spcPct val="90000"/>
              </a:lnSpc>
            </a:pPr>
            <a:r>
              <a:rPr lang="tr-TR" sz="2400" smtClean="0"/>
              <a:t>3.1.4. Kaldırma aksesuarları, sapanın şekli ve yapısı dikkate alınarak, kaldırılacak yüke, kavrama noktalarına, bağlantı elemanlarına ve atmosfer şartlarına uygun seçilecektir. Kaldırmada kullanılan bağlantı elemanları kullanımdan sonra sökülmüyorsa, bunların özellikleri hakkında kullanıcıların bilgi sahibi olması için belirgin bir şekilde işaretlenmiş olacaktır.</a:t>
            </a:r>
          </a:p>
        </p:txBody>
      </p:sp>
    </p:spTree>
    <p:extLst>
      <p:ext uri="{BB962C8B-B14F-4D97-AF65-F5344CB8AC3E}">
        <p14:creationId xmlns:p14="http://schemas.microsoft.com/office/powerpoint/2010/main" val="136497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57200" y="457200"/>
            <a:ext cx="8229600" cy="6019800"/>
          </a:xfrm>
        </p:spPr>
        <p:txBody>
          <a:bodyPr/>
          <a:lstStyle/>
          <a:p>
            <a:pPr eaLnBrk="1" hangingPunct="1">
              <a:lnSpc>
                <a:spcPct val="80000"/>
              </a:lnSpc>
            </a:pPr>
            <a:r>
              <a:rPr lang="tr-TR" sz="2800" smtClean="0"/>
              <a:t>3.1.5. Kaldırma aksesuarları bozulmayacak veya hasar görmeyecek şekilde muhafaza edilecektir.</a:t>
            </a:r>
          </a:p>
          <a:p>
            <a:pPr eaLnBrk="1" hangingPunct="1">
              <a:lnSpc>
                <a:spcPct val="80000"/>
              </a:lnSpc>
            </a:pPr>
            <a:r>
              <a:rPr lang="tr-TR" sz="2800" smtClean="0"/>
              <a:t>3.2. Kılavuzsuz (askıda iken serbest olan yük) yükleri kaldırmakta kullanılan iş ekipmanı</a:t>
            </a:r>
          </a:p>
          <a:p>
            <a:pPr eaLnBrk="1" hangingPunct="1">
              <a:lnSpc>
                <a:spcPct val="80000"/>
              </a:lnSpc>
            </a:pPr>
            <a:r>
              <a:rPr lang="tr-TR" sz="2800" smtClean="0"/>
              <a:t>3.2.1. Çalışma alanları kesişen iki veya daha fazla kaldırma aracı ile kılavuzsuz yüklerin kaldırıldığı bir alanda, yüklerin ve/veya kaldırma araçlarının elemanlarının çarpışmaması için gerekli önlemler alınacaktır.</a:t>
            </a:r>
          </a:p>
          <a:p>
            <a:pPr eaLnBrk="1" hangingPunct="1">
              <a:lnSpc>
                <a:spcPct val="80000"/>
              </a:lnSpc>
            </a:pPr>
            <a:r>
              <a:rPr lang="tr-TR" sz="2800" smtClean="0"/>
              <a:t>3.2.2. Kılavuzsuz yüklerin seyyar iş ekipmanı ile kaldırılmasında ekipmanın yana eğilmesi, devrilmesi veya gerekiyorsa kaymasını veya yerinden oynamasını önlemek için gerekli tedbirler alınacaktır. Bu önlemlerin tam olarak uygulanmasını sağlayacak kontroller yapılacaktır.</a:t>
            </a:r>
          </a:p>
        </p:txBody>
      </p:sp>
    </p:spTree>
    <p:extLst>
      <p:ext uri="{BB962C8B-B14F-4D97-AF65-F5344CB8AC3E}">
        <p14:creationId xmlns:p14="http://schemas.microsoft.com/office/powerpoint/2010/main" val="38118079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sz="half" idx="1"/>
          </p:nvPr>
        </p:nvSpPr>
        <p:spPr>
          <a:xfrm>
            <a:off x="457200" y="838200"/>
            <a:ext cx="5486400" cy="5287963"/>
          </a:xfrm>
        </p:spPr>
        <p:txBody>
          <a:bodyPr/>
          <a:lstStyle/>
          <a:p>
            <a:pPr eaLnBrk="1" hangingPunct="1">
              <a:lnSpc>
                <a:spcPct val="80000"/>
              </a:lnSpc>
            </a:pPr>
            <a:r>
              <a:rPr lang="tr-TR" sz="2400" smtClean="0"/>
              <a:t>3.2.3. Kılavuzsuz yükleri kaldırmakta kullanılan iş ekipmanının operatörü doğrudan veya gerekli bilgileri sağlayan yardımcı cihazlar vasıtasıyla yük yolunun tamamını göremiyorsa, operatöre yol gösterecek uzman bir kişi görevlendirilecek ve işçiler için tehlike yaratacak yük çarpışmasını engellemek üzere gerekli düzenleme yapılacaktır.</a:t>
            </a:r>
          </a:p>
          <a:p>
            <a:pPr eaLnBrk="1" hangingPunct="1">
              <a:lnSpc>
                <a:spcPct val="80000"/>
              </a:lnSpc>
              <a:buFontTx/>
              <a:buNone/>
            </a:pPr>
            <a:endParaRPr lang="tr-TR" sz="2400" smtClean="0"/>
          </a:p>
          <a:p>
            <a:pPr eaLnBrk="1" hangingPunct="1">
              <a:lnSpc>
                <a:spcPct val="80000"/>
              </a:lnSpc>
            </a:pPr>
            <a:r>
              <a:rPr lang="tr-TR" sz="2400" smtClean="0"/>
              <a:t>3.2.4. Yükün işçiler tarafından elle bağlanması veya çözülmesi halinde işin güvenlikle yapılabilmesi için gerekli düzenleme yapılacak, özellikle iş ekipmanının kontrolünün doğrudan ya da dolaylı olarak işçide olması sağlanacaktır.</a:t>
            </a:r>
          </a:p>
        </p:txBody>
      </p:sp>
      <p:pic>
        <p:nvPicPr>
          <p:cNvPr id="38915" name="Picture 5" descr="dscf3649hp5">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1524000"/>
            <a:ext cx="3124200" cy="3657600"/>
          </a:xfrm>
        </p:spPr>
      </p:pic>
    </p:spTree>
    <p:extLst>
      <p:ext uri="{BB962C8B-B14F-4D97-AF65-F5344CB8AC3E}">
        <p14:creationId xmlns:p14="http://schemas.microsoft.com/office/powerpoint/2010/main" val="2983920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69541"/>
            <a:ext cx="4104456" cy="3067657"/>
          </a:xfrm>
        </p:spPr>
        <p:txBody>
          <a:bodyPr>
            <a:normAutofit fontScale="85000" lnSpcReduction="10000"/>
          </a:bodyPr>
          <a:lstStyle/>
          <a:p>
            <a:pPr lvl="0"/>
            <a:r>
              <a:rPr lang="tr-TR" dirty="0"/>
              <a:t>Herkes yalnız kendi gücünün yeteceği malzemeyi kaldırmaya teşebbüs etmelidir. Şayet, yük kendisi için ağır gelirse derhal bırakmalı ve yardım istemelidir.</a:t>
            </a:r>
          </a:p>
          <a:p>
            <a:pPr marL="0" indent="0">
              <a:buNone/>
            </a:pPr>
            <a:endParaRPr lang="tr-TR" dirty="0"/>
          </a:p>
        </p:txBody>
      </p:sp>
      <p:pic>
        <p:nvPicPr>
          <p:cNvPr id="1028" name="Picture 4" descr="C:\Documents and Settings\Administrator\Desktop\Yeni Klasör\tasim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7198"/>
            <a:ext cx="60960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124744"/>
            <a:ext cx="3670300"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1394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457200" y="228600"/>
            <a:ext cx="8229600" cy="6400800"/>
          </a:xfrm>
        </p:spPr>
        <p:txBody>
          <a:bodyPr/>
          <a:lstStyle/>
          <a:p>
            <a:pPr eaLnBrk="1" hangingPunct="1">
              <a:lnSpc>
                <a:spcPct val="80000"/>
              </a:lnSpc>
            </a:pPr>
            <a:endParaRPr lang="tr-TR" sz="2400" smtClean="0"/>
          </a:p>
          <a:p>
            <a:pPr eaLnBrk="1" hangingPunct="1">
              <a:lnSpc>
                <a:spcPct val="80000"/>
              </a:lnSpc>
            </a:pPr>
            <a:r>
              <a:rPr lang="tr-TR" sz="2400" smtClean="0"/>
              <a:t>3.2.5. Bütün yük kaldırma işleri işçilerin güvenliğini korumak için uygun şekilde planlanacak ve gözetim altında yürütülecektir.</a:t>
            </a:r>
          </a:p>
          <a:p>
            <a:pPr eaLnBrk="1" hangingPunct="1">
              <a:lnSpc>
                <a:spcPct val="80000"/>
              </a:lnSpc>
            </a:pPr>
            <a:endParaRPr lang="tr-TR" sz="2400" smtClean="0"/>
          </a:p>
          <a:p>
            <a:pPr eaLnBrk="1" hangingPunct="1">
              <a:lnSpc>
                <a:spcPct val="80000"/>
              </a:lnSpc>
            </a:pPr>
            <a:r>
              <a:rPr lang="tr-TR" sz="2400" smtClean="0"/>
              <a:t>Özellikle bir yük, kılavuzsuz yükleri kaldırmakta kullanılan iki veya daha fazla iş ekipmanıyla aynı anda kaldırılacaksa operatörler arasında eşgüdümü sağlayacak düzenleme yapılacak ve uygulanacaktır.</a:t>
            </a:r>
          </a:p>
          <a:p>
            <a:pPr eaLnBrk="1" hangingPunct="1">
              <a:lnSpc>
                <a:spcPct val="80000"/>
              </a:lnSpc>
              <a:buFontTx/>
              <a:buNone/>
            </a:pPr>
            <a:endParaRPr lang="tr-TR" sz="2400" smtClean="0"/>
          </a:p>
          <a:p>
            <a:pPr eaLnBrk="1" hangingPunct="1">
              <a:lnSpc>
                <a:spcPct val="80000"/>
              </a:lnSpc>
            </a:pPr>
            <a:r>
              <a:rPr lang="tr-TR" sz="2400" smtClean="0"/>
              <a:t>3.2.6. Kılavuzsuz yüklerin kaldırılmasında kullanılan iş ekipmanı, kendisini besleyen güç kaynağı tamamen veya kısmen kesildiğinde yükü askıda tutamıyorsa, ortaya çıkabilecek risklerden işçileri korumak için uygun önlemler alınacaktır. Tehlikeli bölgeye giriş engellenmedikçe veya yükün güvenli bir şekilde askıda kalması sağlanmadıkça askıdaki yük gözetimsiz bırakılmayacaktır </a:t>
            </a:r>
          </a:p>
        </p:txBody>
      </p:sp>
    </p:spTree>
    <p:extLst>
      <p:ext uri="{BB962C8B-B14F-4D97-AF65-F5344CB8AC3E}">
        <p14:creationId xmlns:p14="http://schemas.microsoft.com/office/powerpoint/2010/main" val="41801243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457200" y="304800"/>
            <a:ext cx="8229600" cy="5821363"/>
          </a:xfrm>
        </p:spPr>
        <p:txBody>
          <a:bodyPr/>
          <a:lstStyle/>
          <a:p>
            <a:pPr eaLnBrk="1" hangingPunct="1"/>
            <a:endParaRPr lang="tr-TR" sz="2400" smtClean="0"/>
          </a:p>
          <a:p>
            <a:pPr eaLnBrk="1" hangingPunct="1"/>
            <a:r>
              <a:rPr lang="tr-TR" sz="2400" smtClean="0"/>
              <a:t>3.2.7. Hava şartlarının, güvenli kullanımı engelleyecek ve işçileri tehlikeye maruz bırakacak şekilde bozulması halinde, kılavuzsuz yüklerin kaldırılması için tasarlanmış iş ekipmanlarının açık havada kullanılması durdurulacaktır. İşçileri riske atmamak için özellikle iş ekipmanının devrilmesini önleyecek tedbirler alınacaktır.</a:t>
            </a:r>
          </a:p>
          <a:p>
            <a:pPr eaLnBrk="1" hangingPunct="1"/>
            <a:endParaRPr lang="tr-TR" sz="2400" b="1" smtClean="0"/>
          </a:p>
          <a:p>
            <a:pPr eaLnBrk="1" hangingPunct="1"/>
            <a:r>
              <a:rPr lang="tr-TR" sz="2400" b="1" smtClean="0"/>
              <a:t>4. Yüksekte yapılan geçici işlerde, iş ekipmanının kullanımı ile ilgili hükümler</a:t>
            </a:r>
          </a:p>
          <a:p>
            <a:pPr eaLnBrk="1" hangingPunct="1">
              <a:buFontTx/>
              <a:buNone/>
            </a:pPr>
            <a:endParaRPr lang="tr-TR" sz="2400" smtClean="0"/>
          </a:p>
          <a:p>
            <a:pPr eaLnBrk="1" hangingPunct="1"/>
            <a:r>
              <a:rPr lang="tr-TR" sz="2400" smtClean="0"/>
              <a:t>4.1. Genel hususlar</a:t>
            </a:r>
          </a:p>
        </p:txBody>
      </p:sp>
    </p:spTree>
    <p:extLst>
      <p:ext uri="{BB962C8B-B14F-4D97-AF65-F5344CB8AC3E}">
        <p14:creationId xmlns:p14="http://schemas.microsoft.com/office/powerpoint/2010/main" val="41134021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sz="half" idx="1"/>
          </p:nvPr>
        </p:nvSpPr>
        <p:spPr>
          <a:xfrm>
            <a:off x="457200" y="838200"/>
            <a:ext cx="5943600" cy="5287963"/>
          </a:xfrm>
        </p:spPr>
        <p:txBody>
          <a:bodyPr/>
          <a:lstStyle/>
          <a:p>
            <a:pPr eaLnBrk="1" hangingPunct="1">
              <a:lnSpc>
                <a:spcPct val="80000"/>
              </a:lnSpc>
            </a:pPr>
            <a:r>
              <a:rPr lang="tr-TR" sz="2400" smtClean="0"/>
              <a:t>4.1.1. İş Sağlığı ve Güvenliği Yönetmeliğinin 6 ncı maddesi ile bu Yönetmeliğin 5 inci maddesine uygun olarak, yüksekte yapılan geçici işler uygun bir platformda, güvenlik içinde ve uygun ergonomik koşullarda yapılamıyorsa, güvenli çalışma koşullarını sağlayacak ve devam ettirecek en uygun iş ekipmanı seçilecektir. Kişisel koruma önlemleri yerine toplu koruma önlemlerine öncelik verilecektir. İş ekipmanının boyutları, yapılan işe, öngörülen yüke uygun olacak ve tehlikesiz geçişlere izin verecektir.</a:t>
            </a:r>
          </a:p>
        </p:txBody>
      </p:sp>
      <p:pic>
        <p:nvPicPr>
          <p:cNvPr id="41987" name="Picture 5" descr="GetAttachment">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24600" y="2057400"/>
            <a:ext cx="2590800" cy="2895600"/>
          </a:xfrm>
        </p:spPr>
      </p:pic>
    </p:spTree>
    <p:extLst>
      <p:ext uri="{BB962C8B-B14F-4D97-AF65-F5344CB8AC3E}">
        <p14:creationId xmlns:p14="http://schemas.microsoft.com/office/powerpoint/2010/main" val="17498741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457200" y="304800"/>
            <a:ext cx="8229600" cy="6096000"/>
          </a:xfrm>
        </p:spPr>
        <p:txBody>
          <a:bodyPr/>
          <a:lstStyle/>
          <a:p>
            <a:pPr eaLnBrk="1" hangingPunct="1">
              <a:lnSpc>
                <a:spcPct val="80000"/>
              </a:lnSpc>
            </a:pPr>
            <a:r>
              <a:rPr lang="tr-TR" sz="2800" smtClean="0"/>
              <a:t>Yüksekteki geçici çalışma yerlerine ulaşım, geçişlerin sıklığı, söz konusu yerin yüksekliği ve kullanım süresi göz önüne alınarak, en uygun yol ve araçlarla yapılacaktır. Seçilen bu araçlar, yakın bir tehlike durumunda işçilerin tahliyesini de mümkün kılacaktır. Ulaşımda kullanılan yol ve araçlar ile platformlar, katlar veya ara geçitler arasındaki geçişlerde düşme riski bulunmayacaktır.</a:t>
            </a:r>
          </a:p>
          <a:p>
            <a:pPr eaLnBrk="1" hangingPunct="1">
              <a:lnSpc>
                <a:spcPct val="80000"/>
              </a:lnSpc>
            </a:pPr>
            <a:endParaRPr lang="tr-TR" sz="2800" smtClean="0"/>
          </a:p>
          <a:p>
            <a:pPr eaLnBrk="1" hangingPunct="1">
              <a:lnSpc>
                <a:spcPct val="80000"/>
              </a:lnSpc>
            </a:pPr>
            <a:r>
              <a:rPr lang="tr-TR" sz="2800" smtClean="0"/>
              <a:t>4.1.2. El merdivenleri ancak, düşük risk nedeniyle daha güvenli bir iş ekipmanı kullanımı gerekmiyorsa, kısa süre kullanılacaksa veya işverence değiştirilmesi mümkün olmayan işyeri koşullarında, yukarıda 4.1.1’de belirtilen şartlara uymak kaydıyla yüksekte yapılan çalışmalarda kullanılabilir.</a:t>
            </a:r>
          </a:p>
        </p:txBody>
      </p:sp>
    </p:spTree>
    <p:extLst>
      <p:ext uri="{BB962C8B-B14F-4D97-AF65-F5344CB8AC3E}">
        <p14:creationId xmlns:p14="http://schemas.microsoft.com/office/powerpoint/2010/main" val="6909561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57200" y="381000"/>
            <a:ext cx="8229600" cy="6172200"/>
          </a:xfrm>
        </p:spPr>
        <p:txBody>
          <a:bodyPr/>
          <a:lstStyle/>
          <a:p>
            <a:pPr eaLnBrk="1" hangingPunct="1">
              <a:lnSpc>
                <a:spcPct val="90000"/>
              </a:lnSpc>
            </a:pPr>
            <a:r>
              <a:rPr lang="tr-TR" sz="2400" smtClean="0"/>
              <a:t>4.1.3. Halat kullanılarak yapılan çalışmalar ancak, risk değerlendirmesi sonucuna göre işin güvenle yapılabileceği ve daha güvenli iş ekipmanı kullanılmasının gerekmediği durumlarda yapılabilir.</a:t>
            </a:r>
          </a:p>
          <a:p>
            <a:pPr eaLnBrk="1" hangingPunct="1">
              <a:lnSpc>
                <a:spcPct val="90000"/>
              </a:lnSpc>
            </a:pPr>
            <a:r>
              <a:rPr lang="tr-TR" sz="2400" smtClean="0"/>
              <a:t>Risk değerlendirmesi göz önünde bulundurularak ve özellikle işin süresine ve ergonomik zorlamalara bağlı olarak, uygun aksesuarlı oturma yerleri sağlanacaktır.</a:t>
            </a:r>
          </a:p>
          <a:p>
            <a:pPr eaLnBrk="1" hangingPunct="1">
              <a:lnSpc>
                <a:spcPct val="90000"/>
              </a:lnSpc>
            </a:pPr>
            <a:r>
              <a:rPr lang="tr-TR" sz="2400" smtClean="0"/>
              <a:t>4.1.4. Seçilen iş ekipmanının türüne bağlı olarak iş ekipmanının yapısında bulunan riskleri minimuma indirmek için uygun önlemler belirlenecektir. Eğer gerekiyorsa düşmeleri önleyecek koruyucular yapılacaktır. Bu koruyucular yüksekten düşmeyi önleyecek ve işçilerin yaralanmasına da meydan vermeyecek şekilde uygun yapıda ve yeterli sağlamlıkta olacaktır. Düşmeleri önleyen toplu korumaya yönelik koruyucular ancak seyyar veya sabit merdiven başlarında kesintiye uğrayabilir </a:t>
            </a:r>
          </a:p>
        </p:txBody>
      </p:sp>
    </p:spTree>
    <p:extLst>
      <p:ext uri="{BB962C8B-B14F-4D97-AF65-F5344CB8AC3E}">
        <p14:creationId xmlns:p14="http://schemas.microsoft.com/office/powerpoint/2010/main" val="23116887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sz="half" idx="1"/>
          </p:nvPr>
        </p:nvSpPr>
        <p:spPr>
          <a:xfrm>
            <a:off x="457200" y="533400"/>
            <a:ext cx="8507288" cy="2463552"/>
          </a:xfrm>
        </p:spPr>
        <p:txBody>
          <a:bodyPr/>
          <a:lstStyle/>
          <a:p>
            <a:pPr eaLnBrk="1" hangingPunct="1">
              <a:lnSpc>
                <a:spcPct val="80000"/>
              </a:lnSpc>
            </a:pPr>
            <a:r>
              <a:rPr lang="tr-TR" sz="2400" dirty="0" smtClean="0"/>
              <a:t>4.1.5. Düşmeleri önleyen toplu korumaya yönelik koruyucuların, özel bir işin yapılması için geçici olarak kaldırılması gerektiği durumlarda, aynı korumayı sağlayacak diğer güvenlik önlemleri alınacaktır. Bu önlemler alınıncaya kadar çalışma yapılmayacaktır. Bu özel iş geçici veya kesin olarak tamamlandıktan sonra koruyucular tekrar yerine konacaktır.</a:t>
            </a:r>
          </a:p>
        </p:txBody>
      </p:sp>
      <p:pic>
        <p:nvPicPr>
          <p:cNvPr id="45059" name="Picture 5" descr="4-9">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55976" y="2847001"/>
            <a:ext cx="4582666" cy="3746413"/>
          </a:xfrm>
        </p:spPr>
      </p:pic>
      <p:sp>
        <p:nvSpPr>
          <p:cNvPr id="4" name="Rectangle 3"/>
          <p:cNvSpPr txBox="1">
            <a:spLocks noChangeArrowheads="1"/>
          </p:cNvSpPr>
          <p:nvPr/>
        </p:nvSpPr>
        <p:spPr bwMode="auto">
          <a:xfrm>
            <a:off x="457200" y="3140968"/>
            <a:ext cx="3682752" cy="315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nSpc>
                <a:spcPct val="80000"/>
              </a:lnSpc>
            </a:pPr>
            <a:r>
              <a:rPr lang="tr-TR" sz="2400" dirty="0" smtClean="0"/>
              <a:t>4.1.6. Yüksekte yapılan geçici işler, işçilerin sağlık ve güvenliklerini tehlikeye atmayacak uygun hava koşullarında sürdürülecektir.</a:t>
            </a:r>
          </a:p>
        </p:txBody>
      </p:sp>
    </p:spTree>
    <p:extLst>
      <p:ext uri="{BB962C8B-B14F-4D97-AF65-F5344CB8AC3E}">
        <p14:creationId xmlns:p14="http://schemas.microsoft.com/office/powerpoint/2010/main" val="41415994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sz="half" idx="1"/>
          </p:nvPr>
        </p:nvSpPr>
        <p:spPr>
          <a:xfrm>
            <a:off x="457200" y="762000"/>
            <a:ext cx="5867400" cy="5364163"/>
          </a:xfrm>
        </p:spPr>
        <p:txBody>
          <a:bodyPr/>
          <a:lstStyle/>
          <a:p>
            <a:pPr eaLnBrk="1" hangingPunct="1">
              <a:lnSpc>
                <a:spcPct val="80000"/>
              </a:lnSpc>
            </a:pPr>
            <a:r>
              <a:rPr lang="tr-TR" sz="2400" dirty="0" smtClean="0"/>
              <a:t>4.2. El merdivenlerinin kullanımı ile ilgili özel hükümler</a:t>
            </a:r>
          </a:p>
          <a:p>
            <a:pPr eaLnBrk="1" hangingPunct="1">
              <a:lnSpc>
                <a:spcPct val="80000"/>
              </a:lnSpc>
              <a:buFontTx/>
              <a:buNone/>
            </a:pPr>
            <a:endParaRPr lang="tr-TR" sz="2400" dirty="0" smtClean="0"/>
          </a:p>
          <a:p>
            <a:pPr eaLnBrk="1" hangingPunct="1">
              <a:lnSpc>
                <a:spcPct val="80000"/>
              </a:lnSpc>
            </a:pPr>
            <a:r>
              <a:rPr lang="tr-TR" sz="2400" dirty="0" smtClean="0"/>
              <a:t>4.2.1. El merdivenleri, kullanımı sırasında sağlam bir şekilde yerleştirilecektir. Portatif el merdivenleri, basamakları yatay konumda olacak şekilde düzgün, sağlam, ölçüsü uygun, sabit pabuçlar üzerinde duracaktır. Asılı duran el merdivenleri güvenli bir şekilde tutturulacak, ip merdivenler hariç, yerlerinden çıkarılmayacak ve sallanması önlenecektir.</a:t>
            </a:r>
          </a:p>
        </p:txBody>
      </p:sp>
      <p:pic>
        <p:nvPicPr>
          <p:cNvPr id="9218" name="Picture 2" descr="C:\Documents and Settings\Administrator\Desktop\resimler\y_merdiven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366169"/>
            <a:ext cx="1512168" cy="634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0321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0" y="188640"/>
            <a:ext cx="6228184" cy="6212160"/>
          </a:xfrm>
        </p:spPr>
        <p:txBody>
          <a:bodyPr/>
          <a:lstStyle/>
          <a:p>
            <a:pPr eaLnBrk="1" hangingPunct="1">
              <a:lnSpc>
                <a:spcPct val="90000"/>
              </a:lnSpc>
            </a:pPr>
            <a:r>
              <a:rPr lang="tr-TR" sz="2400" dirty="0" smtClean="0"/>
              <a:t>4.2.2. Portatif el merdivenlerinin kullanımı sırasında üst veya alt uçları sabitlenerek veya kaymaz bir malzeme kullanılarak veya aynı korumayı sağlayan diğer düzenlemelerle, ayaklarının kayması önlenecektir. Platformlara çıkmakta kullanılan el merdivenleri, platformda tutunacak yer bulunmadığı durumlarda, güvenli çıkışı sağlamak için platform seviyesini yeteri kadar aşacak uzunlukta olacaktır. Uzatılıp kilitlenebilir ve eklenebilir el merdivenleri, parçalarının birbirinden ayrı hareket etmeleri önlenecek şekilde kullanılacaktır. Mobil el merdivenleri, üzerine çıkılmadan önce hareketleri durdurulacak ve sabitlenecektir.</a:t>
            </a:r>
          </a:p>
          <a:p>
            <a:pPr eaLnBrk="1" hangingPunct="1">
              <a:lnSpc>
                <a:spcPct val="90000"/>
              </a:lnSpc>
            </a:pPr>
            <a:endParaRPr lang="tr-TR" sz="2400" dirty="0" smtClean="0"/>
          </a:p>
        </p:txBody>
      </p:sp>
      <p:pic>
        <p:nvPicPr>
          <p:cNvPr id="10242" name="Picture 2" descr="C:\Documents and Settings\Administrator\Desktop\resimler\TKtp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444" y="476672"/>
            <a:ext cx="2620822" cy="582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396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304800"/>
            <a:ext cx="8229600" cy="6172200"/>
          </a:xfrm>
        </p:spPr>
        <p:txBody>
          <a:bodyPr/>
          <a:lstStyle/>
          <a:p>
            <a:pPr marL="0" indent="0" eaLnBrk="1" hangingPunct="1">
              <a:lnSpc>
                <a:spcPct val="80000"/>
              </a:lnSpc>
              <a:buNone/>
            </a:pPr>
            <a:endParaRPr lang="tr-TR" sz="2800" dirty="0" smtClean="0"/>
          </a:p>
          <a:p>
            <a:pPr marL="0" indent="0" eaLnBrk="1" hangingPunct="1">
              <a:lnSpc>
                <a:spcPct val="80000"/>
              </a:lnSpc>
              <a:buNone/>
            </a:pPr>
            <a:endParaRPr lang="tr-TR" sz="2800" dirty="0"/>
          </a:p>
          <a:p>
            <a:pPr marL="0" indent="0" eaLnBrk="1" hangingPunct="1">
              <a:lnSpc>
                <a:spcPct val="80000"/>
              </a:lnSpc>
              <a:buNone/>
            </a:pPr>
            <a:endParaRPr lang="tr-TR" sz="2800" dirty="0" smtClean="0"/>
          </a:p>
          <a:p>
            <a:pPr marL="0" indent="0" eaLnBrk="1" hangingPunct="1">
              <a:lnSpc>
                <a:spcPct val="80000"/>
              </a:lnSpc>
              <a:buNone/>
            </a:pPr>
            <a:endParaRPr lang="tr-TR" sz="2800" dirty="0"/>
          </a:p>
          <a:p>
            <a:pPr marL="0" indent="0" eaLnBrk="1" hangingPunct="1">
              <a:lnSpc>
                <a:spcPct val="80000"/>
              </a:lnSpc>
              <a:buNone/>
            </a:pPr>
            <a:r>
              <a:rPr lang="tr-TR" sz="2800" dirty="0" smtClean="0"/>
              <a:t> El merdivenlerinde her zaman işçilerin elleriyle tutunabilecekleri uygun yer ve sağlam destek bulunacaktır. Özellikle, bir el merdiveni üzerinde elle yük taşınıyorsa bu durum elle tutacak yer bulunması zorunluluğunu ortadan kaldırmaz</a:t>
            </a:r>
          </a:p>
          <a:p>
            <a:pPr eaLnBrk="1" hangingPunct="1">
              <a:lnSpc>
                <a:spcPct val="80000"/>
              </a:lnSpc>
              <a:buFontTx/>
              <a:buNone/>
            </a:pPr>
            <a:endParaRPr lang="tr-TR" sz="2800" dirty="0" smtClean="0"/>
          </a:p>
          <a:p>
            <a:pPr marL="0" indent="0" eaLnBrk="1" hangingPunct="1">
              <a:lnSpc>
                <a:spcPct val="80000"/>
              </a:lnSpc>
              <a:buNone/>
            </a:pPr>
            <a:endParaRPr lang="tr-TR" sz="2800" dirty="0" smtClean="0"/>
          </a:p>
        </p:txBody>
      </p:sp>
    </p:spTree>
    <p:extLst>
      <p:ext uri="{BB962C8B-B14F-4D97-AF65-F5344CB8AC3E}">
        <p14:creationId xmlns:p14="http://schemas.microsoft.com/office/powerpoint/2010/main" val="32335866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457200" y="304800"/>
            <a:ext cx="8229600" cy="6248400"/>
          </a:xfrm>
        </p:spPr>
        <p:txBody>
          <a:bodyPr/>
          <a:lstStyle/>
          <a:p>
            <a:pPr eaLnBrk="1" hangingPunct="1">
              <a:lnSpc>
                <a:spcPct val="90000"/>
              </a:lnSpc>
            </a:pPr>
            <a:r>
              <a:rPr lang="tr-TR" dirty="0" smtClean="0"/>
              <a:t>. Halat kullanarak yapılan çalışmalarla ilgili özel hükümler</a:t>
            </a:r>
          </a:p>
          <a:p>
            <a:pPr eaLnBrk="1" hangingPunct="1">
              <a:lnSpc>
                <a:spcPct val="90000"/>
              </a:lnSpc>
            </a:pPr>
            <a:r>
              <a:rPr lang="tr-TR" dirty="0" smtClean="0"/>
              <a:t>Halat kullanılarak yapılan çalışmalarda aşağıdaki şartlara uyulacaktır.</a:t>
            </a:r>
          </a:p>
          <a:p>
            <a:pPr eaLnBrk="1" hangingPunct="1">
              <a:lnSpc>
                <a:spcPct val="90000"/>
              </a:lnSpc>
            </a:pPr>
            <a:r>
              <a:rPr lang="tr-TR" dirty="0" smtClean="0"/>
              <a:t>a) Sistemde en az iki ayrı kancalı halat bulunacak, bunlardan biri, inip çıkmada veya destek olarak kullanılan çalışma halatı, diğeri ise güvenlik halatı olacaktır.</a:t>
            </a:r>
          </a:p>
          <a:p>
            <a:pPr eaLnBrk="1" hangingPunct="1">
              <a:lnSpc>
                <a:spcPct val="90000"/>
              </a:lnSpc>
            </a:pPr>
            <a:r>
              <a:rPr lang="tr-TR" dirty="0" smtClean="0"/>
              <a:t>b) İşçilere, çalışma halatına bağlı paraşütçü tipi emniyet kemeri verilecek ve kullandırılacaktır. Emniyet kemerinin ayrıca güvenlik halatı ile bağlantısı sağlanacaktır.</a:t>
            </a:r>
          </a:p>
        </p:txBody>
      </p:sp>
    </p:spTree>
    <p:extLst>
      <p:ext uri="{BB962C8B-B14F-4D97-AF65-F5344CB8AC3E}">
        <p14:creationId xmlns:p14="http://schemas.microsoft.com/office/powerpoint/2010/main" val="2897867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6144"/>
            <a:ext cx="8136904" cy="1796832"/>
          </a:xfrm>
        </p:spPr>
        <p:txBody>
          <a:bodyPr/>
          <a:lstStyle/>
          <a:p>
            <a:pPr lvl="0"/>
            <a:r>
              <a:rPr lang="tr-TR" dirty="0"/>
              <a:t>Kaldırma taşıma işlemi için yardımcı tutamak gerekiyor ise tespit etmeli ve bununla </a:t>
            </a:r>
            <a:r>
              <a:rPr lang="tr-TR" dirty="0" err="1"/>
              <a:t>yapımalıdır</a:t>
            </a:r>
            <a:r>
              <a:rPr lang="tr-TR" dirty="0"/>
              <a:t>.</a:t>
            </a:r>
          </a:p>
          <a:p>
            <a:endParaRPr lang="tr-TR" dirty="0"/>
          </a:p>
        </p:txBody>
      </p:sp>
      <p:pic>
        <p:nvPicPr>
          <p:cNvPr id="2051" name="Picture 3" descr="C:\Documents and Settings\Administrator\Desktop\Yeni Klasör\tasi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84984"/>
            <a:ext cx="8064896" cy="225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089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457200" y="304800"/>
            <a:ext cx="8229600" cy="6248400"/>
          </a:xfrm>
        </p:spPr>
        <p:txBody>
          <a:bodyPr/>
          <a:lstStyle/>
          <a:p>
            <a:pPr eaLnBrk="1" hangingPunct="1">
              <a:lnSpc>
                <a:spcPct val="80000"/>
              </a:lnSpc>
            </a:pPr>
            <a:r>
              <a:rPr lang="tr-TR" sz="2800" smtClean="0"/>
              <a:t>c) Çalışma halatı, güvenli iniş ve çıkış araçları ile teçhiz edilecek ve kullanıcının hareket kontrolünü kaybetmesi halinde, düşmesini önlemek için kendiliğinden kilitlenebilen sisteme sahip olacaktır. Güvenlik halatında da, işçi ile birlikte hareket eden düşmeyi önleyici bir sistem bulunacaktır.</a:t>
            </a:r>
          </a:p>
          <a:p>
            <a:pPr eaLnBrk="1" hangingPunct="1">
              <a:lnSpc>
                <a:spcPct val="80000"/>
              </a:lnSpc>
              <a:buFontTx/>
              <a:buNone/>
            </a:pPr>
            <a:endParaRPr lang="tr-TR" sz="2800" smtClean="0"/>
          </a:p>
          <a:p>
            <a:pPr eaLnBrk="1" hangingPunct="1">
              <a:lnSpc>
                <a:spcPct val="80000"/>
              </a:lnSpc>
            </a:pPr>
            <a:r>
              <a:rPr lang="tr-TR" sz="2800" smtClean="0"/>
              <a:t>d) İşçi tarafından kullanılan alet, edevat ve diğer aksesuarlar paraşütçü tipi emniyet kemerine veya oturma yerine veya başka uygun bir yere bağlanarak güvenli hale getirilecektir.</a:t>
            </a:r>
          </a:p>
          <a:p>
            <a:pPr eaLnBrk="1" hangingPunct="1">
              <a:lnSpc>
                <a:spcPct val="80000"/>
              </a:lnSpc>
              <a:buFontTx/>
              <a:buNone/>
            </a:pPr>
            <a:endParaRPr lang="tr-TR" sz="2800" smtClean="0"/>
          </a:p>
          <a:p>
            <a:pPr eaLnBrk="1" hangingPunct="1">
              <a:lnSpc>
                <a:spcPct val="80000"/>
              </a:lnSpc>
            </a:pPr>
            <a:r>
              <a:rPr lang="tr-TR" sz="2800" smtClean="0"/>
              <a:t>e) Acil bir durumda işçinin derhal kurtarılabilmesi için iş uygun şekilde planlanacak ve gözetim sağlanacaktır.</a:t>
            </a:r>
          </a:p>
        </p:txBody>
      </p:sp>
    </p:spTree>
    <p:extLst>
      <p:ext uri="{BB962C8B-B14F-4D97-AF65-F5344CB8AC3E}">
        <p14:creationId xmlns:p14="http://schemas.microsoft.com/office/powerpoint/2010/main" val="3485465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sz="half" idx="1"/>
          </p:nvPr>
        </p:nvSpPr>
        <p:spPr>
          <a:xfrm>
            <a:off x="152400" y="533400"/>
            <a:ext cx="4876800" cy="6019800"/>
          </a:xfrm>
        </p:spPr>
        <p:txBody>
          <a:bodyPr/>
          <a:lstStyle/>
          <a:p>
            <a:pPr eaLnBrk="1" hangingPunct="1">
              <a:lnSpc>
                <a:spcPct val="90000"/>
              </a:lnSpc>
            </a:pPr>
            <a:r>
              <a:rPr lang="tr-TR" sz="2400" smtClean="0"/>
              <a:t>f) Bu Yönetmeliğin 11 inci maddesi doğrultusunda, işçilere yapacakları işe uygun ve özellikle kurtarma konusunda yeterli eğitim verilecektir.</a:t>
            </a:r>
          </a:p>
          <a:p>
            <a:pPr eaLnBrk="1" hangingPunct="1">
              <a:lnSpc>
                <a:spcPct val="90000"/>
              </a:lnSpc>
            </a:pPr>
            <a:endParaRPr lang="tr-TR" sz="2400" smtClean="0"/>
          </a:p>
          <a:p>
            <a:pPr eaLnBrk="1" hangingPunct="1">
              <a:lnSpc>
                <a:spcPct val="90000"/>
              </a:lnSpc>
            </a:pPr>
            <a:r>
              <a:rPr lang="tr-TR" sz="2400" smtClean="0"/>
              <a:t>Risk değerlendirmesi gözönünde bulundurularak ikinci bir halat kullanılmasının işin yapılmasını daha tehlikeli hale getirdiği istisnai durumlarda, güvenliği sağlayacak yeterli önlemler alınmak şartıyla tek bir halatla çalışma yapılabilir.</a:t>
            </a:r>
          </a:p>
        </p:txBody>
      </p:sp>
      <p:pic>
        <p:nvPicPr>
          <p:cNvPr id="55299" name="Picture 10" descr="Tam boyutlu görseli göster">
            <a:hlinkClick r:id="rId2"/>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91200" y="914400"/>
            <a:ext cx="2362200" cy="2057400"/>
          </a:xfrm>
        </p:spPr>
      </p:pic>
      <p:pic>
        <p:nvPicPr>
          <p:cNvPr id="55300" name="Picture 14" descr="YENI%2520KEMER">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867400" y="3810000"/>
            <a:ext cx="2133600" cy="2438400"/>
          </a:xfrm>
        </p:spPr>
      </p:pic>
    </p:spTree>
    <p:extLst>
      <p:ext uri="{BB962C8B-B14F-4D97-AF65-F5344CB8AC3E}">
        <p14:creationId xmlns:p14="http://schemas.microsoft.com/office/powerpoint/2010/main" val="1253861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6"/>
            <a:ext cx="8229600" cy="4389120"/>
          </a:xfrm>
        </p:spPr>
        <p:txBody>
          <a:bodyPr>
            <a:normAutofit/>
          </a:bodyPr>
          <a:lstStyle/>
          <a:p>
            <a:pPr marL="0" lvl="0" indent="0">
              <a:buNone/>
            </a:pPr>
            <a:r>
              <a:rPr lang="tr-TR" dirty="0"/>
              <a:t>Malzemeyi kaldırırken;</a:t>
            </a:r>
          </a:p>
          <a:p>
            <a:pPr lvl="0"/>
            <a:r>
              <a:rPr lang="tr-TR" dirty="0"/>
              <a:t>Ayaklar malzemeye yakın </a:t>
            </a:r>
            <a:r>
              <a:rPr lang="tr-TR" dirty="0" smtClean="0"/>
              <a:t>olmalıdır,</a:t>
            </a:r>
            <a:endParaRPr lang="tr-TR" dirty="0"/>
          </a:p>
          <a:p>
            <a:pPr lvl="0"/>
            <a:r>
              <a:rPr lang="tr-TR" dirty="0"/>
              <a:t>Diz bükülerek çömelmeli ve yaylanmaya müsait olmalı,</a:t>
            </a:r>
          </a:p>
          <a:p>
            <a:endParaRPr lang="tr-TR" dirty="0"/>
          </a:p>
        </p:txBody>
      </p:sp>
      <p:pic>
        <p:nvPicPr>
          <p:cNvPr id="3075" name="Picture 3" descr="C:\Documents and Settings\Administrator\Desktop\Yeni Klasör\KLDR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84984"/>
            <a:ext cx="8507486" cy="259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567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935480"/>
            <a:ext cx="8229600" cy="1781552"/>
          </a:xfrm>
        </p:spPr>
        <p:txBody>
          <a:bodyPr/>
          <a:lstStyle/>
          <a:p>
            <a:pPr lvl="0"/>
            <a:r>
              <a:rPr lang="tr-TR" dirty="0"/>
              <a:t>Sırt düz tutulmalı,</a:t>
            </a:r>
          </a:p>
          <a:p>
            <a:pPr lvl="0"/>
            <a:r>
              <a:rPr lang="tr-TR" dirty="0"/>
              <a:t>Malzeme kaldırımında yalnız kol ve bacak kasları dengeli olarak kullanılmalı,</a:t>
            </a:r>
          </a:p>
          <a:p>
            <a:endParaRPr lang="tr-TR" dirty="0"/>
          </a:p>
        </p:txBody>
      </p:sp>
      <p:pic>
        <p:nvPicPr>
          <p:cNvPr id="4098" name="Picture 2" descr="C:\Documents and Settings\Administrator\Desktop\Yeni Klasör\KLDR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2075"/>
            <a:ext cx="9123878" cy="206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665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935480"/>
            <a:ext cx="8229600" cy="1493520"/>
          </a:xfrm>
        </p:spPr>
        <p:txBody>
          <a:bodyPr>
            <a:normAutofit fontScale="92500" lnSpcReduction="10000"/>
          </a:bodyPr>
          <a:lstStyle/>
          <a:p>
            <a:pPr lvl="0"/>
            <a:r>
              <a:rPr lang="tr-TR" dirty="0"/>
              <a:t>Ayaklar gidilecek yöne göre ayarlanmalıdır,</a:t>
            </a:r>
          </a:p>
          <a:p>
            <a:pPr lvl="0"/>
            <a:r>
              <a:rPr lang="tr-TR" dirty="0"/>
              <a:t>Malzeme yavaş yavaş kaldırılmalı, kaslara ani yükleme yapılmamalıdır.</a:t>
            </a:r>
          </a:p>
          <a:p>
            <a:endParaRPr lang="tr-TR" dirty="0"/>
          </a:p>
        </p:txBody>
      </p:sp>
      <p:pic>
        <p:nvPicPr>
          <p:cNvPr id="5122" name="Picture 2" descr="C:\Documents and Settings\Administrator\Desktop\Yeni Klasör\KLDRM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17032"/>
            <a:ext cx="8496944" cy="272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131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Titrek I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rek Işık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Titrek Işık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Titrek Işık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Titrek Işık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Titrek Işık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Titrek Işık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Titrek Işık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Titrek Işık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174</TotalTime>
  <Words>2483</Words>
  <Application>Microsoft Office PowerPoint</Application>
  <PresentationFormat>Ekran Gösterisi (4:3)</PresentationFormat>
  <Paragraphs>275</Paragraphs>
  <Slides>61</Slides>
  <Notes>31</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61</vt:i4>
      </vt:variant>
    </vt:vector>
  </HeadingPairs>
  <TitlesOfParts>
    <vt:vector size="69" baseType="lpstr">
      <vt:lpstr>Arial</vt:lpstr>
      <vt:lpstr>Arial Black</vt:lpstr>
      <vt:lpstr>Calibri</vt:lpstr>
      <vt:lpstr>Tahoma</vt:lpstr>
      <vt:lpstr>Times New Roman</vt:lpstr>
      <vt:lpstr>Wingdings</vt:lpstr>
      <vt:lpstr>Tema1</vt:lpstr>
      <vt:lpstr>Clip</vt:lpstr>
      <vt:lpstr>ELLE TAŞIMA</vt:lpstr>
      <vt:lpstr>KALDIRMA VE TAŞIMA</vt:lpstr>
      <vt:lpstr>MALZEME HAREKET ŞEKİLLERİ: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ELLE TAŞIMA NEDİR?</vt:lpstr>
      <vt:lpstr>ELLE TAŞIMA</vt:lpstr>
      <vt:lpstr>ELLE TAŞIMA</vt:lpstr>
      <vt:lpstr>ELLE TAŞIMA</vt:lpstr>
      <vt:lpstr>ELLE TAŞIMA</vt:lpstr>
      <vt:lpstr>ELLE TAŞIMA</vt:lpstr>
      <vt:lpstr>ELLE TAŞIMA</vt:lpstr>
      <vt:lpstr>ELLE TAŞIMA-RİSK DEĞERLENDİRMESİ</vt:lpstr>
      <vt:lpstr>ELLE TAŞIMA-RİSK DEĞERLENDİRMESİ</vt:lpstr>
      <vt:lpstr>ELLE TAŞIMA-RİSK DEĞERLENDİRMESİ</vt:lpstr>
      <vt:lpstr>ELLE TAŞIMA-RİSK DEĞERLENDİRMESİ</vt:lpstr>
      <vt:lpstr>ELLE TAŞIMA-RİSK DEĞERLENDİRMESİ</vt:lpstr>
      <vt:lpstr>ELLE TAŞIMA-KAZA RİSKLERİNİN AZALTILMASI</vt:lpstr>
      <vt:lpstr>ELLE TAŞIMA-KAZA RİSKLERİNİN AZALTILMASI</vt:lpstr>
      <vt:lpstr>ELLE TAŞIMA-KAZA RİSKLERİNİN AZALTILMASI</vt:lpstr>
      <vt:lpstr>ELLE TAŞIMA-KAZA RİSKLERİNİN AZALTILMASI</vt:lpstr>
      <vt:lpstr>Sırtınıza Uygulanan Güç</vt:lpstr>
      <vt:lpstr>Sırtınıza Uygulanan Güç</vt:lpstr>
      <vt:lpstr>Sırtınıza Uygulanan Güç</vt:lpstr>
      <vt:lpstr>Sırtınıza Uygulanan Güç</vt:lpstr>
      <vt:lpstr>Sırt incinmelerinin sebepleri</vt:lpstr>
      <vt:lpstr>Sırt incinmelerinin sebepleri</vt:lpstr>
      <vt:lpstr>PowerPoint Sunusu</vt:lpstr>
      <vt:lpstr>Güvenli Kaldırma</vt:lpstr>
      <vt:lpstr>Güvenli Kaldırma</vt:lpstr>
      <vt:lpstr>Güvenli Kaldırma</vt:lpstr>
      <vt:lpstr>Güvenli Kaldırma</vt:lpstr>
      <vt:lpstr>PowerPoint Sunusu</vt:lpstr>
      <vt:lpstr>Elle Kaldırma Alternatifleri</vt:lpstr>
      <vt:lpstr>Elle Kaldırma Alternatifleri</vt:lpstr>
      <vt:lpstr>ELLE TAŞIMA</vt:lpstr>
      <vt:lpstr>PowerPoint Sunusu</vt:lpstr>
      <vt:lpstr>3. Yük kaldırmada kullanılan iş ekipmanı ile ilgili hükümler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ELLE TAŞIMA</dc:title>
  <dc:creator>ASUS</dc:creator>
  <cp:lastModifiedBy>Yunus</cp:lastModifiedBy>
  <cp:revision>13</cp:revision>
  <dcterms:modified xsi:type="dcterms:W3CDTF">2017-06-18T10:29:23Z</dcterms:modified>
</cp:coreProperties>
</file>